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64" r:id="rId3"/>
    <p:sldId id="265" r:id="rId4"/>
    <p:sldId id="257" r:id="rId5"/>
    <p:sldId id="258" r:id="rId6"/>
    <p:sldId id="259" r:id="rId7"/>
    <p:sldId id="260" r:id="rId8"/>
    <p:sldId id="261" r:id="rId9"/>
    <p:sldId id="263" r:id="rId10"/>
    <p:sldId id="268" r:id="rId11"/>
    <p:sldId id="270" r:id="rId12"/>
    <p:sldId id="271" r:id="rId13"/>
    <p:sldId id="269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67" r:id="rId23"/>
    <p:sldId id="279" r:id="rId24"/>
    <p:sldId id="26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DAD0FA-47BB-4B31-A57E-3799F83A91F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26094B-19C6-4170-8F91-E7D3BAEEC11C}">
      <dgm:prSet/>
      <dgm:spPr/>
      <dgm:t>
        <a:bodyPr/>
        <a:lstStyle/>
        <a:p>
          <a:r>
            <a:rPr lang="hu-HU"/>
            <a:t>Növények listázása és keresése</a:t>
          </a:r>
          <a:endParaRPr lang="en-US"/>
        </a:p>
      </dgm:t>
    </dgm:pt>
    <dgm:pt modelId="{9203B884-A93D-4CDF-A831-F998CED1621B}" type="parTrans" cxnId="{6369D629-B95D-4B22-A980-E4FCD8174AB8}">
      <dgm:prSet/>
      <dgm:spPr/>
      <dgm:t>
        <a:bodyPr/>
        <a:lstStyle/>
        <a:p>
          <a:endParaRPr lang="en-US"/>
        </a:p>
      </dgm:t>
    </dgm:pt>
    <dgm:pt modelId="{A73EB55B-F154-4355-B740-5E557C556DD0}" type="sibTrans" cxnId="{6369D629-B95D-4B22-A980-E4FCD8174AB8}">
      <dgm:prSet/>
      <dgm:spPr/>
      <dgm:t>
        <a:bodyPr/>
        <a:lstStyle/>
        <a:p>
          <a:endParaRPr lang="en-US"/>
        </a:p>
      </dgm:t>
    </dgm:pt>
    <dgm:pt modelId="{54425131-68C7-4124-AF69-ACDB0D14214C}">
      <dgm:prSet/>
      <dgm:spPr/>
      <dgm:t>
        <a:bodyPr/>
        <a:lstStyle/>
        <a:p>
          <a:r>
            <a:rPr lang="hu-HU"/>
            <a:t>Részletes növényápolási információk</a:t>
          </a:r>
          <a:endParaRPr lang="en-US"/>
        </a:p>
      </dgm:t>
    </dgm:pt>
    <dgm:pt modelId="{939F9ACB-FE9C-4839-85D1-9F3DAD3D612E}" type="parTrans" cxnId="{79A1775B-6BA6-45CF-B7E4-06444F17D166}">
      <dgm:prSet/>
      <dgm:spPr/>
      <dgm:t>
        <a:bodyPr/>
        <a:lstStyle/>
        <a:p>
          <a:endParaRPr lang="en-US"/>
        </a:p>
      </dgm:t>
    </dgm:pt>
    <dgm:pt modelId="{553BC762-B813-49AE-BBDE-55586283F263}" type="sibTrans" cxnId="{79A1775B-6BA6-45CF-B7E4-06444F17D166}">
      <dgm:prSet/>
      <dgm:spPr/>
      <dgm:t>
        <a:bodyPr/>
        <a:lstStyle/>
        <a:p>
          <a:endParaRPr lang="en-US"/>
        </a:p>
      </dgm:t>
    </dgm:pt>
    <dgm:pt modelId="{E15D435F-B097-44B1-ACE6-7175A8CD7A18}">
      <dgm:prSet/>
      <dgm:spPr/>
      <dgm:t>
        <a:bodyPr/>
        <a:lstStyle/>
        <a:p>
          <a:r>
            <a:rPr lang="hu-HU"/>
            <a:t>Saját növények hozzáadása és kezelése</a:t>
          </a:r>
          <a:endParaRPr lang="en-US"/>
        </a:p>
      </dgm:t>
    </dgm:pt>
    <dgm:pt modelId="{848A62D1-135F-4E82-8D7C-DF40D8C07A48}" type="parTrans" cxnId="{B911D4EF-EC77-4BE4-B184-6DA4CB46DDED}">
      <dgm:prSet/>
      <dgm:spPr/>
      <dgm:t>
        <a:bodyPr/>
        <a:lstStyle/>
        <a:p>
          <a:endParaRPr lang="en-US"/>
        </a:p>
      </dgm:t>
    </dgm:pt>
    <dgm:pt modelId="{A2670A80-DC79-4890-8CAD-9C4B4EF452E1}" type="sibTrans" cxnId="{B911D4EF-EC77-4BE4-B184-6DA4CB46DDED}">
      <dgm:prSet/>
      <dgm:spPr/>
      <dgm:t>
        <a:bodyPr/>
        <a:lstStyle/>
        <a:p>
          <a:endParaRPr lang="en-US"/>
        </a:p>
      </dgm:t>
    </dgm:pt>
    <dgm:pt modelId="{48705E7C-F1A6-4CC4-8F75-56F88C07CE2E}">
      <dgm:prSet/>
      <dgm:spPr/>
      <dgm:t>
        <a:bodyPr/>
        <a:lstStyle/>
        <a:p>
          <a:r>
            <a:rPr lang="hu-HU" dirty="0"/>
            <a:t>Öntözési emlékeztetők</a:t>
          </a:r>
          <a:endParaRPr lang="en-US" dirty="0"/>
        </a:p>
      </dgm:t>
    </dgm:pt>
    <dgm:pt modelId="{7872D200-74C7-4853-8F89-7B4D5DC8BA14}" type="parTrans" cxnId="{4864B0E6-9D65-4FF4-9D05-1BC074EF1F93}">
      <dgm:prSet/>
      <dgm:spPr/>
      <dgm:t>
        <a:bodyPr/>
        <a:lstStyle/>
        <a:p>
          <a:endParaRPr lang="en-US"/>
        </a:p>
      </dgm:t>
    </dgm:pt>
    <dgm:pt modelId="{4EDDCCFE-B8D2-474E-90BA-3264CAB18223}" type="sibTrans" cxnId="{4864B0E6-9D65-4FF4-9D05-1BC074EF1F93}">
      <dgm:prSet/>
      <dgm:spPr/>
      <dgm:t>
        <a:bodyPr/>
        <a:lstStyle/>
        <a:p>
          <a:endParaRPr lang="en-US"/>
        </a:p>
      </dgm:t>
    </dgm:pt>
    <dgm:pt modelId="{1EB1BC5D-ED19-4077-AE66-8BC61E3CA498}">
      <dgm:prSet/>
      <dgm:spPr/>
      <dgm:t>
        <a:bodyPr/>
        <a:lstStyle/>
        <a:p>
          <a:r>
            <a:rPr lang="hu-HU"/>
            <a:t>Kedvencek listája</a:t>
          </a:r>
          <a:endParaRPr lang="en-US"/>
        </a:p>
      </dgm:t>
    </dgm:pt>
    <dgm:pt modelId="{AD18B02D-B6BD-47D9-9C7F-A90BB8DAE09F}" type="parTrans" cxnId="{E8024073-8703-4DC3-8BE5-DAA971840929}">
      <dgm:prSet/>
      <dgm:spPr/>
      <dgm:t>
        <a:bodyPr/>
        <a:lstStyle/>
        <a:p>
          <a:endParaRPr lang="en-US"/>
        </a:p>
      </dgm:t>
    </dgm:pt>
    <dgm:pt modelId="{5906C144-7953-4B18-87E0-500F53F21DE7}" type="sibTrans" cxnId="{E8024073-8703-4DC3-8BE5-DAA971840929}">
      <dgm:prSet/>
      <dgm:spPr/>
      <dgm:t>
        <a:bodyPr/>
        <a:lstStyle/>
        <a:p>
          <a:endParaRPr lang="en-US"/>
        </a:p>
      </dgm:t>
    </dgm:pt>
    <dgm:pt modelId="{8EDB2026-A851-4646-9FCE-BD48B4D602ED}">
      <dgm:prSet/>
      <dgm:spPr/>
      <dgm:t>
        <a:bodyPr/>
        <a:lstStyle/>
        <a:p>
          <a:r>
            <a:rPr lang="hu-HU"/>
            <a:t>Offline mód (Room adatbázis)</a:t>
          </a:r>
          <a:endParaRPr lang="en-US"/>
        </a:p>
      </dgm:t>
    </dgm:pt>
    <dgm:pt modelId="{F99409C3-BBA4-4993-989C-8EE2809D6AEB}" type="parTrans" cxnId="{53A35338-7A3E-4C79-AD38-9C739CC44078}">
      <dgm:prSet/>
      <dgm:spPr/>
      <dgm:t>
        <a:bodyPr/>
        <a:lstStyle/>
        <a:p>
          <a:endParaRPr lang="en-US"/>
        </a:p>
      </dgm:t>
    </dgm:pt>
    <dgm:pt modelId="{9EE1A203-E5B2-401A-8233-23E1731F9B2D}" type="sibTrans" cxnId="{53A35338-7A3E-4C79-AD38-9C739CC44078}">
      <dgm:prSet/>
      <dgm:spPr/>
      <dgm:t>
        <a:bodyPr/>
        <a:lstStyle/>
        <a:p>
          <a:endParaRPr lang="en-US"/>
        </a:p>
      </dgm:t>
    </dgm:pt>
    <dgm:pt modelId="{0024A2D2-D9FE-4F4C-8312-90AE996A8B26}">
      <dgm:prSet/>
      <dgm:spPr/>
      <dgm:t>
        <a:bodyPr/>
        <a:lstStyle/>
        <a:p>
          <a:r>
            <a:rPr lang="hu-HU"/>
            <a:t>Modern UI – Dark/Light mód</a:t>
          </a:r>
          <a:endParaRPr lang="en-US"/>
        </a:p>
      </dgm:t>
    </dgm:pt>
    <dgm:pt modelId="{51847F26-88A3-4715-8D72-8B607B6B612D}" type="parTrans" cxnId="{1ACFBA7B-AD29-4BC9-842F-00153DB44398}">
      <dgm:prSet/>
      <dgm:spPr/>
      <dgm:t>
        <a:bodyPr/>
        <a:lstStyle/>
        <a:p>
          <a:endParaRPr lang="en-US"/>
        </a:p>
      </dgm:t>
    </dgm:pt>
    <dgm:pt modelId="{29FCB2DB-CA26-41C9-9B72-9072704F88B8}" type="sibTrans" cxnId="{1ACFBA7B-AD29-4BC9-842F-00153DB44398}">
      <dgm:prSet/>
      <dgm:spPr/>
      <dgm:t>
        <a:bodyPr/>
        <a:lstStyle/>
        <a:p>
          <a:endParaRPr lang="en-US"/>
        </a:p>
      </dgm:t>
    </dgm:pt>
    <dgm:pt modelId="{6C10BAD0-3FE9-467A-8E77-70C2CF23B098}">
      <dgm:prSet/>
      <dgm:spPr/>
      <dgm:t>
        <a:bodyPr/>
        <a:lstStyle/>
        <a:p>
          <a:r>
            <a:rPr lang="hu-HU" dirty="0"/>
            <a:t>Növényfelismerés</a:t>
          </a:r>
          <a:endParaRPr lang="en-US" dirty="0"/>
        </a:p>
      </dgm:t>
    </dgm:pt>
    <dgm:pt modelId="{10CE5239-6D94-4859-AAE5-BC2814EB1C9C}" type="parTrans" cxnId="{FF983180-DAF3-4B4E-B606-79C755AE422C}">
      <dgm:prSet/>
      <dgm:spPr/>
      <dgm:t>
        <a:bodyPr/>
        <a:lstStyle/>
        <a:p>
          <a:endParaRPr lang="en-US"/>
        </a:p>
      </dgm:t>
    </dgm:pt>
    <dgm:pt modelId="{609FBF4E-CE2F-4518-BE36-D3F5B8BC3F3F}" type="sibTrans" cxnId="{FF983180-DAF3-4B4E-B606-79C755AE422C}">
      <dgm:prSet/>
      <dgm:spPr/>
      <dgm:t>
        <a:bodyPr/>
        <a:lstStyle/>
        <a:p>
          <a:endParaRPr lang="en-US"/>
        </a:p>
      </dgm:t>
    </dgm:pt>
    <dgm:pt modelId="{DC91AA9A-F655-4FEC-A769-7F8D92863001}" type="pres">
      <dgm:prSet presAssocID="{7ADAD0FA-47BB-4B31-A57E-3799F83A91F5}" presName="diagram" presStyleCnt="0">
        <dgm:presLayoutVars>
          <dgm:dir/>
          <dgm:resizeHandles val="exact"/>
        </dgm:presLayoutVars>
      </dgm:prSet>
      <dgm:spPr/>
    </dgm:pt>
    <dgm:pt modelId="{4B84318C-3EB0-4D69-A7ED-D003BCDDB8F4}" type="pres">
      <dgm:prSet presAssocID="{1826094B-19C6-4170-8F91-E7D3BAEEC11C}" presName="node" presStyleLbl="node1" presStyleIdx="0" presStyleCnt="8">
        <dgm:presLayoutVars>
          <dgm:bulletEnabled val="1"/>
        </dgm:presLayoutVars>
      </dgm:prSet>
      <dgm:spPr/>
    </dgm:pt>
    <dgm:pt modelId="{158A83FD-B1E9-4300-8A93-E62D5673FBFF}" type="pres">
      <dgm:prSet presAssocID="{A73EB55B-F154-4355-B740-5E557C556DD0}" presName="sibTrans" presStyleCnt="0"/>
      <dgm:spPr/>
    </dgm:pt>
    <dgm:pt modelId="{D623F284-2313-4ABB-B763-90B897E2C1D7}" type="pres">
      <dgm:prSet presAssocID="{54425131-68C7-4124-AF69-ACDB0D14214C}" presName="node" presStyleLbl="node1" presStyleIdx="1" presStyleCnt="8">
        <dgm:presLayoutVars>
          <dgm:bulletEnabled val="1"/>
        </dgm:presLayoutVars>
      </dgm:prSet>
      <dgm:spPr/>
    </dgm:pt>
    <dgm:pt modelId="{5B72BD78-B174-4B68-868D-5A6FC2C12F6A}" type="pres">
      <dgm:prSet presAssocID="{553BC762-B813-49AE-BBDE-55586283F263}" presName="sibTrans" presStyleCnt="0"/>
      <dgm:spPr/>
    </dgm:pt>
    <dgm:pt modelId="{9F050F89-C00B-4F43-82E6-B5F2CECED765}" type="pres">
      <dgm:prSet presAssocID="{E15D435F-B097-44B1-ACE6-7175A8CD7A18}" presName="node" presStyleLbl="node1" presStyleIdx="2" presStyleCnt="8">
        <dgm:presLayoutVars>
          <dgm:bulletEnabled val="1"/>
        </dgm:presLayoutVars>
      </dgm:prSet>
      <dgm:spPr/>
    </dgm:pt>
    <dgm:pt modelId="{77E99325-66AB-46EA-BD01-5104AB910B14}" type="pres">
      <dgm:prSet presAssocID="{A2670A80-DC79-4890-8CAD-9C4B4EF452E1}" presName="sibTrans" presStyleCnt="0"/>
      <dgm:spPr/>
    </dgm:pt>
    <dgm:pt modelId="{8016623B-15FD-41AE-A169-D3D883098EB4}" type="pres">
      <dgm:prSet presAssocID="{48705E7C-F1A6-4CC4-8F75-56F88C07CE2E}" presName="node" presStyleLbl="node1" presStyleIdx="3" presStyleCnt="8">
        <dgm:presLayoutVars>
          <dgm:bulletEnabled val="1"/>
        </dgm:presLayoutVars>
      </dgm:prSet>
      <dgm:spPr/>
    </dgm:pt>
    <dgm:pt modelId="{88E6012E-1497-4DFC-B411-D96447D7EA4C}" type="pres">
      <dgm:prSet presAssocID="{4EDDCCFE-B8D2-474E-90BA-3264CAB18223}" presName="sibTrans" presStyleCnt="0"/>
      <dgm:spPr/>
    </dgm:pt>
    <dgm:pt modelId="{D7F949EF-C3D0-42DF-8688-F82C4A0CFD4E}" type="pres">
      <dgm:prSet presAssocID="{1EB1BC5D-ED19-4077-AE66-8BC61E3CA498}" presName="node" presStyleLbl="node1" presStyleIdx="4" presStyleCnt="8">
        <dgm:presLayoutVars>
          <dgm:bulletEnabled val="1"/>
        </dgm:presLayoutVars>
      </dgm:prSet>
      <dgm:spPr/>
    </dgm:pt>
    <dgm:pt modelId="{3F35573E-9B38-4B31-BB86-ECC72C2684E6}" type="pres">
      <dgm:prSet presAssocID="{5906C144-7953-4B18-87E0-500F53F21DE7}" presName="sibTrans" presStyleCnt="0"/>
      <dgm:spPr/>
    </dgm:pt>
    <dgm:pt modelId="{805B912F-32D5-4014-A67B-93188FCDA1CA}" type="pres">
      <dgm:prSet presAssocID="{8EDB2026-A851-4646-9FCE-BD48B4D602ED}" presName="node" presStyleLbl="node1" presStyleIdx="5" presStyleCnt="8">
        <dgm:presLayoutVars>
          <dgm:bulletEnabled val="1"/>
        </dgm:presLayoutVars>
      </dgm:prSet>
      <dgm:spPr/>
    </dgm:pt>
    <dgm:pt modelId="{887C9C80-157C-4BA5-A33E-87059D987A5C}" type="pres">
      <dgm:prSet presAssocID="{9EE1A203-E5B2-401A-8233-23E1731F9B2D}" presName="sibTrans" presStyleCnt="0"/>
      <dgm:spPr/>
    </dgm:pt>
    <dgm:pt modelId="{833A372E-69E7-402A-BB6F-FAA3C5FE2D0E}" type="pres">
      <dgm:prSet presAssocID="{0024A2D2-D9FE-4F4C-8312-90AE996A8B26}" presName="node" presStyleLbl="node1" presStyleIdx="6" presStyleCnt="8">
        <dgm:presLayoutVars>
          <dgm:bulletEnabled val="1"/>
        </dgm:presLayoutVars>
      </dgm:prSet>
      <dgm:spPr/>
    </dgm:pt>
    <dgm:pt modelId="{90D0FC6E-7157-4B14-AB54-EC121CB0EB6F}" type="pres">
      <dgm:prSet presAssocID="{29FCB2DB-CA26-41C9-9B72-9072704F88B8}" presName="sibTrans" presStyleCnt="0"/>
      <dgm:spPr/>
    </dgm:pt>
    <dgm:pt modelId="{E3186AA5-7BC6-4345-B06D-145AA8B5C99B}" type="pres">
      <dgm:prSet presAssocID="{6C10BAD0-3FE9-467A-8E77-70C2CF23B098}" presName="node" presStyleLbl="node1" presStyleIdx="7" presStyleCnt="8">
        <dgm:presLayoutVars>
          <dgm:bulletEnabled val="1"/>
        </dgm:presLayoutVars>
      </dgm:prSet>
      <dgm:spPr/>
    </dgm:pt>
  </dgm:ptLst>
  <dgm:cxnLst>
    <dgm:cxn modelId="{78CB2711-5F99-4A37-A663-1D4E139DBC35}" type="presOf" srcId="{48705E7C-F1A6-4CC4-8F75-56F88C07CE2E}" destId="{8016623B-15FD-41AE-A169-D3D883098EB4}" srcOrd="0" destOrd="0" presId="urn:microsoft.com/office/officeart/2005/8/layout/default"/>
    <dgm:cxn modelId="{A57F891C-A9A0-45D8-8E9A-4EADF613BB23}" type="presOf" srcId="{0024A2D2-D9FE-4F4C-8312-90AE996A8B26}" destId="{833A372E-69E7-402A-BB6F-FAA3C5FE2D0E}" srcOrd="0" destOrd="0" presId="urn:microsoft.com/office/officeart/2005/8/layout/default"/>
    <dgm:cxn modelId="{6369D629-B95D-4B22-A980-E4FCD8174AB8}" srcId="{7ADAD0FA-47BB-4B31-A57E-3799F83A91F5}" destId="{1826094B-19C6-4170-8F91-E7D3BAEEC11C}" srcOrd="0" destOrd="0" parTransId="{9203B884-A93D-4CDF-A831-F998CED1621B}" sibTransId="{A73EB55B-F154-4355-B740-5E557C556DD0}"/>
    <dgm:cxn modelId="{53A35338-7A3E-4C79-AD38-9C739CC44078}" srcId="{7ADAD0FA-47BB-4B31-A57E-3799F83A91F5}" destId="{8EDB2026-A851-4646-9FCE-BD48B4D602ED}" srcOrd="5" destOrd="0" parTransId="{F99409C3-BBA4-4993-989C-8EE2809D6AEB}" sibTransId="{9EE1A203-E5B2-401A-8233-23E1731F9B2D}"/>
    <dgm:cxn modelId="{79A1775B-6BA6-45CF-B7E4-06444F17D166}" srcId="{7ADAD0FA-47BB-4B31-A57E-3799F83A91F5}" destId="{54425131-68C7-4124-AF69-ACDB0D14214C}" srcOrd="1" destOrd="0" parTransId="{939F9ACB-FE9C-4839-85D1-9F3DAD3D612E}" sibTransId="{553BC762-B813-49AE-BBDE-55586283F263}"/>
    <dgm:cxn modelId="{8DEF3862-E60C-41CC-9CC5-B41CD717DA16}" type="presOf" srcId="{7ADAD0FA-47BB-4B31-A57E-3799F83A91F5}" destId="{DC91AA9A-F655-4FEC-A769-7F8D92863001}" srcOrd="0" destOrd="0" presId="urn:microsoft.com/office/officeart/2005/8/layout/default"/>
    <dgm:cxn modelId="{E8024073-8703-4DC3-8BE5-DAA971840929}" srcId="{7ADAD0FA-47BB-4B31-A57E-3799F83A91F5}" destId="{1EB1BC5D-ED19-4077-AE66-8BC61E3CA498}" srcOrd="4" destOrd="0" parTransId="{AD18B02D-B6BD-47D9-9C7F-A90BB8DAE09F}" sibTransId="{5906C144-7953-4B18-87E0-500F53F21DE7}"/>
    <dgm:cxn modelId="{1ACFBA7B-AD29-4BC9-842F-00153DB44398}" srcId="{7ADAD0FA-47BB-4B31-A57E-3799F83A91F5}" destId="{0024A2D2-D9FE-4F4C-8312-90AE996A8B26}" srcOrd="6" destOrd="0" parTransId="{51847F26-88A3-4715-8D72-8B607B6B612D}" sibTransId="{29FCB2DB-CA26-41C9-9B72-9072704F88B8}"/>
    <dgm:cxn modelId="{FF983180-DAF3-4B4E-B606-79C755AE422C}" srcId="{7ADAD0FA-47BB-4B31-A57E-3799F83A91F5}" destId="{6C10BAD0-3FE9-467A-8E77-70C2CF23B098}" srcOrd="7" destOrd="0" parTransId="{10CE5239-6D94-4859-AAE5-BC2814EB1C9C}" sibTransId="{609FBF4E-CE2F-4518-BE36-D3F5B8BC3F3F}"/>
    <dgm:cxn modelId="{1EF4DC94-2853-46AB-B5FC-CBED166A8795}" type="presOf" srcId="{1EB1BC5D-ED19-4077-AE66-8BC61E3CA498}" destId="{D7F949EF-C3D0-42DF-8688-F82C4A0CFD4E}" srcOrd="0" destOrd="0" presId="urn:microsoft.com/office/officeart/2005/8/layout/default"/>
    <dgm:cxn modelId="{D821BF96-635D-4772-9EF5-12DE9195D6D3}" type="presOf" srcId="{1826094B-19C6-4170-8F91-E7D3BAEEC11C}" destId="{4B84318C-3EB0-4D69-A7ED-D003BCDDB8F4}" srcOrd="0" destOrd="0" presId="urn:microsoft.com/office/officeart/2005/8/layout/default"/>
    <dgm:cxn modelId="{CB16E7A9-6ECA-40FD-8008-920FF721AEA7}" type="presOf" srcId="{6C10BAD0-3FE9-467A-8E77-70C2CF23B098}" destId="{E3186AA5-7BC6-4345-B06D-145AA8B5C99B}" srcOrd="0" destOrd="0" presId="urn:microsoft.com/office/officeart/2005/8/layout/default"/>
    <dgm:cxn modelId="{A13A7DAB-7410-46CA-8F74-B3254D6A2B9A}" type="presOf" srcId="{8EDB2026-A851-4646-9FCE-BD48B4D602ED}" destId="{805B912F-32D5-4014-A67B-93188FCDA1CA}" srcOrd="0" destOrd="0" presId="urn:microsoft.com/office/officeart/2005/8/layout/default"/>
    <dgm:cxn modelId="{4864B0E6-9D65-4FF4-9D05-1BC074EF1F93}" srcId="{7ADAD0FA-47BB-4B31-A57E-3799F83A91F5}" destId="{48705E7C-F1A6-4CC4-8F75-56F88C07CE2E}" srcOrd="3" destOrd="0" parTransId="{7872D200-74C7-4853-8F89-7B4D5DC8BA14}" sibTransId="{4EDDCCFE-B8D2-474E-90BA-3264CAB18223}"/>
    <dgm:cxn modelId="{FD3358EE-F2D7-4058-B999-7FCC239F795E}" type="presOf" srcId="{54425131-68C7-4124-AF69-ACDB0D14214C}" destId="{D623F284-2313-4ABB-B763-90B897E2C1D7}" srcOrd="0" destOrd="0" presId="urn:microsoft.com/office/officeart/2005/8/layout/default"/>
    <dgm:cxn modelId="{B911D4EF-EC77-4BE4-B184-6DA4CB46DDED}" srcId="{7ADAD0FA-47BB-4B31-A57E-3799F83A91F5}" destId="{E15D435F-B097-44B1-ACE6-7175A8CD7A18}" srcOrd="2" destOrd="0" parTransId="{848A62D1-135F-4E82-8D7C-DF40D8C07A48}" sibTransId="{A2670A80-DC79-4890-8CAD-9C4B4EF452E1}"/>
    <dgm:cxn modelId="{462C72F3-A50A-4B0E-BB40-8F604F6BF99C}" type="presOf" srcId="{E15D435F-B097-44B1-ACE6-7175A8CD7A18}" destId="{9F050F89-C00B-4F43-82E6-B5F2CECED765}" srcOrd="0" destOrd="0" presId="urn:microsoft.com/office/officeart/2005/8/layout/default"/>
    <dgm:cxn modelId="{F82D6E58-DA7E-45BE-B013-B2B08B82044C}" type="presParOf" srcId="{DC91AA9A-F655-4FEC-A769-7F8D92863001}" destId="{4B84318C-3EB0-4D69-A7ED-D003BCDDB8F4}" srcOrd="0" destOrd="0" presId="urn:microsoft.com/office/officeart/2005/8/layout/default"/>
    <dgm:cxn modelId="{7DD9EC45-202D-4DA5-A45A-7CBE53940FA1}" type="presParOf" srcId="{DC91AA9A-F655-4FEC-A769-7F8D92863001}" destId="{158A83FD-B1E9-4300-8A93-E62D5673FBFF}" srcOrd="1" destOrd="0" presId="urn:microsoft.com/office/officeart/2005/8/layout/default"/>
    <dgm:cxn modelId="{E2582ED6-AC05-4B38-8418-FB78FC0753B3}" type="presParOf" srcId="{DC91AA9A-F655-4FEC-A769-7F8D92863001}" destId="{D623F284-2313-4ABB-B763-90B897E2C1D7}" srcOrd="2" destOrd="0" presId="urn:microsoft.com/office/officeart/2005/8/layout/default"/>
    <dgm:cxn modelId="{99850207-9B67-4FA5-B5EB-120432DB08E5}" type="presParOf" srcId="{DC91AA9A-F655-4FEC-A769-7F8D92863001}" destId="{5B72BD78-B174-4B68-868D-5A6FC2C12F6A}" srcOrd="3" destOrd="0" presId="urn:microsoft.com/office/officeart/2005/8/layout/default"/>
    <dgm:cxn modelId="{C46D373A-13EA-4A73-8B4F-24C2CE81EC50}" type="presParOf" srcId="{DC91AA9A-F655-4FEC-A769-7F8D92863001}" destId="{9F050F89-C00B-4F43-82E6-B5F2CECED765}" srcOrd="4" destOrd="0" presId="urn:microsoft.com/office/officeart/2005/8/layout/default"/>
    <dgm:cxn modelId="{F37CE8B4-4D8A-408C-AF50-D6733045A964}" type="presParOf" srcId="{DC91AA9A-F655-4FEC-A769-7F8D92863001}" destId="{77E99325-66AB-46EA-BD01-5104AB910B14}" srcOrd="5" destOrd="0" presId="urn:microsoft.com/office/officeart/2005/8/layout/default"/>
    <dgm:cxn modelId="{F6132F06-5A75-4BAC-BFF6-CE0B43A8FA9C}" type="presParOf" srcId="{DC91AA9A-F655-4FEC-A769-7F8D92863001}" destId="{8016623B-15FD-41AE-A169-D3D883098EB4}" srcOrd="6" destOrd="0" presId="urn:microsoft.com/office/officeart/2005/8/layout/default"/>
    <dgm:cxn modelId="{62B77B45-E832-4378-8F84-E654A0462F33}" type="presParOf" srcId="{DC91AA9A-F655-4FEC-A769-7F8D92863001}" destId="{88E6012E-1497-4DFC-B411-D96447D7EA4C}" srcOrd="7" destOrd="0" presId="urn:microsoft.com/office/officeart/2005/8/layout/default"/>
    <dgm:cxn modelId="{7255E71E-BA70-411F-9D7C-D3F8B32B8BBF}" type="presParOf" srcId="{DC91AA9A-F655-4FEC-A769-7F8D92863001}" destId="{D7F949EF-C3D0-42DF-8688-F82C4A0CFD4E}" srcOrd="8" destOrd="0" presId="urn:microsoft.com/office/officeart/2005/8/layout/default"/>
    <dgm:cxn modelId="{722F9960-3DF0-42A0-AA3C-31C96A0ED486}" type="presParOf" srcId="{DC91AA9A-F655-4FEC-A769-7F8D92863001}" destId="{3F35573E-9B38-4B31-BB86-ECC72C2684E6}" srcOrd="9" destOrd="0" presId="urn:microsoft.com/office/officeart/2005/8/layout/default"/>
    <dgm:cxn modelId="{E787846E-76A1-4339-9799-AAFE3240CB66}" type="presParOf" srcId="{DC91AA9A-F655-4FEC-A769-7F8D92863001}" destId="{805B912F-32D5-4014-A67B-93188FCDA1CA}" srcOrd="10" destOrd="0" presId="urn:microsoft.com/office/officeart/2005/8/layout/default"/>
    <dgm:cxn modelId="{9518E7A0-03E2-486B-A6A3-2E1EA9E803C4}" type="presParOf" srcId="{DC91AA9A-F655-4FEC-A769-7F8D92863001}" destId="{887C9C80-157C-4BA5-A33E-87059D987A5C}" srcOrd="11" destOrd="0" presId="urn:microsoft.com/office/officeart/2005/8/layout/default"/>
    <dgm:cxn modelId="{9FA275DF-1C79-4CA3-AB28-1624E61AFE99}" type="presParOf" srcId="{DC91AA9A-F655-4FEC-A769-7F8D92863001}" destId="{833A372E-69E7-402A-BB6F-FAA3C5FE2D0E}" srcOrd="12" destOrd="0" presId="urn:microsoft.com/office/officeart/2005/8/layout/default"/>
    <dgm:cxn modelId="{CC6D8580-528C-42E7-A3B5-960ADCE10C9D}" type="presParOf" srcId="{DC91AA9A-F655-4FEC-A769-7F8D92863001}" destId="{90D0FC6E-7157-4B14-AB54-EC121CB0EB6F}" srcOrd="13" destOrd="0" presId="urn:microsoft.com/office/officeart/2005/8/layout/default"/>
    <dgm:cxn modelId="{60AF6098-7F0A-4227-AD04-1F7D737CA1FE}" type="presParOf" srcId="{DC91AA9A-F655-4FEC-A769-7F8D92863001}" destId="{E3186AA5-7BC6-4345-B06D-145AA8B5C99B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B95C5B-DD1F-4597-B7C2-CDA3A4D58FF3}" type="doc">
      <dgm:prSet loTypeId="urn:microsoft.com/office/officeart/2005/8/layout/defaul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AABFD4A-B16B-4085-8A56-7A17FE131B4D}">
      <dgm:prSet/>
      <dgm:spPr/>
      <dgm:t>
        <a:bodyPr/>
        <a:lstStyle/>
        <a:p>
          <a:r>
            <a:rPr lang="hu-HU"/>
            <a:t>Saját növények</a:t>
          </a:r>
          <a:endParaRPr lang="en-US"/>
        </a:p>
      </dgm:t>
    </dgm:pt>
    <dgm:pt modelId="{FA7EC096-3989-40E1-8680-CACCC376DF3D}" type="parTrans" cxnId="{2797DFC5-B8E9-429F-AEFB-1171DA73B1B8}">
      <dgm:prSet/>
      <dgm:spPr/>
      <dgm:t>
        <a:bodyPr/>
        <a:lstStyle/>
        <a:p>
          <a:endParaRPr lang="en-US"/>
        </a:p>
      </dgm:t>
    </dgm:pt>
    <dgm:pt modelId="{A94E8281-8434-4959-AEC5-5567F0A37E75}" type="sibTrans" cxnId="{2797DFC5-B8E9-429F-AEFB-1171DA73B1B8}">
      <dgm:prSet/>
      <dgm:spPr/>
      <dgm:t>
        <a:bodyPr/>
        <a:lstStyle/>
        <a:p>
          <a:endParaRPr lang="en-US"/>
        </a:p>
      </dgm:t>
    </dgm:pt>
    <dgm:pt modelId="{8061005A-22B7-41CD-A158-4EFC7AE281BE}">
      <dgm:prSet/>
      <dgm:spPr/>
      <dgm:t>
        <a:bodyPr/>
        <a:lstStyle/>
        <a:p>
          <a:r>
            <a:rPr lang="hu-HU" dirty="0"/>
            <a:t>Növényfelismerés </a:t>
          </a:r>
          <a:endParaRPr lang="en-US" dirty="0"/>
        </a:p>
      </dgm:t>
    </dgm:pt>
    <dgm:pt modelId="{45638D47-B3D8-49A2-A1D5-9902D660618D}" type="parTrans" cxnId="{7C2188CC-1716-45F3-88A0-C7F846258006}">
      <dgm:prSet/>
      <dgm:spPr/>
      <dgm:t>
        <a:bodyPr/>
        <a:lstStyle/>
        <a:p>
          <a:endParaRPr lang="en-US"/>
        </a:p>
      </dgm:t>
    </dgm:pt>
    <dgm:pt modelId="{3E2C198A-49F5-4218-BA66-59AF21610C5D}" type="sibTrans" cxnId="{7C2188CC-1716-45F3-88A0-C7F846258006}">
      <dgm:prSet/>
      <dgm:spPr/>
      <dgm:t>
        <a:bodyPr/>
        <a:lstStyle/>
        <a:p>
          <a:endParaRPr lang="en-US"/>
        </a:p>
      </dgm:t>
    </dgm:pt>
    <dgm:pt modelId="{9B5D40D0-E415-45A2-B78F-FB4A8650772D}">
      <dgm:prSet/>
      <dgm:spPr/>
      <dgm:t>
        <a:bodyPr/>
        <a:lstStyle/>
        <a:p>
          <a:r>
            <a:rPr lang="hu-HU" dirty="0"/>
            <a:t>Beállítások</a:t>
          </a:r>
          <a:endParaRPr lang="en-US" dirty="0"/>
        </a:p>
      </dgm:t>
    </dgm:pt>
    <dgm:pt modelId="{9ECF5CD3-1361-4C8B-B273-CE747D404BF7}" type="parTrans" cxnId="{FABD5FF0-6E50-4AEB-813F-576F6962D4AF}">
      <dgm:prSet/>
      <dgm:spPr/>
      <dgm:t>
        <a:bodyPr/>
        <a:lstStyle/>
        <a:p>
          <a:endParaRPr lang="en-US"/>
        </a:p>
      </dgm:t>
    </dgm:pt>
    <dgm:pt modelId="{3BAFD971-CEA8-46AD-9411-806D096209F5}" type="sibTrans" cxnId="{FABD5FF0-6E50-4AEB-813F-576F6962D4AF}">
      <dgm:prSet/>
      <dgm:spPr/>
      <dgm:t>
        <a:bodyPr/>
        <a:lstStyle/>
        <a:p>
          <a:endParaRPr lang="en-US"/>
        </a:p>
      </dgm:t>
    </dgm:pt>
    <dgm:pt modelId="{E880B963-C3C5-4B8E-8EB1-91F603D81CA0}">
      <dgm:prSet/>
      <dgm:spPr/>
      <dgm:t>
        <a:bodyPr/>
        <a:lstStyle/>
        <a:p>
          <a:r>
            <a:rPr lang="hu-HU"/>
            <a:t>Értesítések </a:t>
          </a:r>
          <a:endParaRPr lang="en-US"/>
        </a:p>
      </dgm:t>
    </dgm:pt>
    <dgm:pt modelId="{E0971ED8-4053-4DDC-98E2-0D61B676692B}" type="parTrans" cxnId="{025F8030-9188-4D70-8083-40431F59487C}">
      <dgm:prSet/>
      <dgm:spPr/>
      <dgm:t>
        <a:bodyPr/>
        <a:lstStyle/>
        <a:p>
          <a:endParaRPr lang="en-US"/>
        </a:p>
      </dgm:t>
    </dgm:pt>
    <dgm:pt modelId="{AB5D8D82-A8CF-48D2-9DAD-C666DDFD58A4}" type="sibTrans" cxnId="{025F8030-9188-4D70-8083-40431F59487C}">
      <dgm:prSet/>
      <dgm:spPr/>
      <dgm:t>
        <a:bodyPr/>
        <a:lstStyle/>
        <a:p>
          <a:endParaRPr lang="en-US"/>
        </a:p>
      </dgm:t>
    </dgm:pt>
    <dgm:pt modelId="{7BD44249-8F35-4A17-BA28-43C680544041}">
      <dgm:prSet/>
      <dgm:spPr/>
      <dgm:t>
        <a:bodyPr/>
        <a:lstStyle/>
        <a:p>
          <a:r>
            <a:rPr lang="hu-HU" dirty="0"/>
            <a:t>Értesítések</a:t>
          </a:r>
          <a:endParaRPr lang="en-US" dirty="0"/>
        </a:p>
      </dgm:t>
    </dgm:pt>
    <dgm:pt modelId="{4F50337A-A11F-428E-B55E-79EF53645C03}" type="parTrans" cxnId="{BD23D191-31DF-48CD-9DA9-3BDD39C30D57}">
      <dgm:prSet/>
      <dgm:spPr/>
      <dgm:t>
        <a:bodyPr/>
        <a:lstStyle/>
        <a:p>
          <a:endParaRPr lang="en-US"/>
        </a:p>
      </dgm:t>
    </dgm:pt>
    <dgm:pt modelId="{488FAFF3-07F4-43A3-B996-9EFFC77ECE6C}" type="sibTrans" cxnId="{BD23D191-31DF-48CD-9DA9-3BDD39C30D57}">
      <dgm:prSet/>
      <dgm:spPr/>
      <dgm:t>
        <a:bodyPr/>
        <a:lstStyle/>
        <a:p>
          <a:endParaRPr lang="en-US"/>
        </a:p>
      </dgm:t>
    </dgm:pt>
    <dgm:pt modelId="{4013E7A1-0552-4AC7-BACC-32A1B4F18CC8}">
      <dgm:prSet/>
      <dgm:spPr/>
      <dgm:t>
        <a:bodyPr/>
        <a:lstStyle/>
        <a:p>
          <a:r>
            <a:rPr lang="hu-HU" dirty="0"/>
            <a:t>Részletek</a:t>
          </a:r>
          <a:endParaRPr lang="en-US" dirty="0"/>
        </a:p>
      </dgm:t>
    </dgm:pt>
    <dgm:pt modelId="{D0C48373-C6E1-4F11-BBBF-0567B723EE4A}" type="parTrans" cxnId="{9C1C0B23-2DD5-452C-A4B0-7A5EEC8B971E}">
      <dgm:prSet/>
      <dgm:spPr/>
      <dgm:t>
        <a:bodyPr/>
        <a:lstStyle/>
        <a:p>
          <a:endParaRPr lang="hu-HU"/>
        </a:p>
      </dgm:t>
    </dgm:pt>
    <dgm:pt modelId="{5BB04410-9517-420C-B2E7-A2D4BA0A6B00}" type="sibTrans" cxnId="{9C1C0B23-2DD5-452C-A4B0-7A5EEC8B971E}">
      <dgm:prSet/>
      <dgm:spPr/>
      <dgm:t>
        <a:bodyPr/>
        <a:lstStyle/>
        <a:p>
          <a:endParaRPr lang="hu-HU"/>
        </a:p>
      </dgm:t>
    </dgm:pt>
    <dgm:pt modelId="{4D174306-BE7D-4D17-B716-55B85996A021}">
      <dgm:prSet/>
      <dgm:spPr/>
      <dgm:t>
        <a:bodyPr/>
        <a:lstStyle/>
        <a:p>
          <a:r>
            <a:rPr lang="hu-HU"/>
            <a:t>Főoldal</a:t>
          </a:r>
          <a:endParaRPr lang="en-US" dirty="0"/>
        </a:p>
      </dgm:t>
    </dgm:pt>
    <dgm:pt modelId="{748159DD-3A92-4815-8BD2-490C1E3D7741}" type="parTrans" cxnId="{317EA643-C90C-4F0E-B18E-7102F88CA2B8}">
      <dgm:prSet/>
      <dgm:spPr/>
      <dgm:t>
        <a:bodyPr/>
        <a:lstStyle/>
        <a:p>
          <a:endParaRPr lang="hu-HU"/>
        </a:p>
      </dgm:t>
    </dgm:pt>
    <dgm:pt modelId="{40E79CAC-24D5-4D82-92D6-800B3C555749}" type="sibTrans" cxnId="{317EA643-C90C-4F0E-B18E-7102F88CA2B8}">
      <dgm:prSet/>
      <dgm:spPr/>
      <dgm:t>
        <a:bodyPr/>
        <a:lstStyle/>
        <a:p>
          <a:endParaRPr lang="hu-HU"/>
        </a:p>
      </dgm:t>
    </dgm:pt>
    <dgm:pt modelId="{64054774-8F7F-498B-BB0D-8BFB40D9204F}">
      <dgm:prSet/>
      <dgm:spPr/>
      <dgm:t>
        <a:bodyPr/>
        <a:lstStyle/>
        <a:p>
          <a:r>
            <a:rPr lang="hu-HU"/>
            <a:t>Keresés</a:t>
          </a:r>
          <a:endParaRPr lang="en-US" dirty="0"/>
        </a:p>
      </dgm:t>
    </dgm:pt>
    <dgm:pt modelId="{936139F4-27BC-4F57-81BE-3BC68A350A25}" type="parTrans" cxnId="{0692B464-91F3-43F1-8CBE-B827D98A5F90}">
      <dgm:prSet/>
      <dgm:spPr/>
      <dgm:t>
        <a:bodyPr/>
        <a:lstStyle/>
        <a:p>
          <a:endParaRPr lang="hu-HU"/>
        </a:p>
      </dgm:t>
    </dgm:pt>
    <dgm:pt modelId="{2E0D79AF-24C3-4913-A359-2A83594D3ADB}" type="sibTrans" cxnId="{0692B464-91F3-43F1-8CBE-B827D98A5F90}">
      <dgm:prSet/>
      <dgm:spPr/>
      <dgm:t>
        <a:bodyPr/>
        <a:lstStyle/>
        <a:p>
          <a:endParaRPr lang="hu-HU"/>
        </a:p>
      </dgm:t>
    </dgm:pt>
    <dgm:pt modelId="{396FF5FB-5ABE-48AD-A13A-6142AE01CCA2}">
      <dgm:prSet/>
      <dgm:spPr/>
      <dgm:t>
        <a:bodyPr/>
        <a:lstStyle/>
        <a:p>
          <a:r>
            <a:rPr lang="hu-HU" dirty="0"/>
            <a:t>Kedvenc növények</a:t>
          </a:r>
          <a:endParaRPr lang="en-US" dirty="0"/>
        </a:p>
      </dgm:t>
    </dgm:pt>
    <dgm:pt modelId="{17853FCA-0CEC-451C-914E-0C4EB3100372}" type="parTrans" cxnId="{8D8EEC81-90F5-4BF5-BD28-DD69279DEBEC}">
      <dgm:prSet/>
      <dgm:spPr/>
      <dgm:t>
        <a:bodyPr/>
        <a:lstStyle/>
        <a:p>
          <a:endParaRPr lang="hu-HU"/>
        </a:p>
      </dgm:t>
    </dgm:pt>
    <dgm:pt modelId="{62216039-5FCC-4190-89F6-6711144C914C}" type="sibTrans" cxnId="{8D8EEC81-90F5-4BF5-BD28-DD69279DEBEC}">
      <dgm:prSet/>
      <dgm:spPr/>
      <dgm:t>
        <a:bodyPr/>
        <a:lstStyle/>
        <a:p>
          <a:endParaRPr lang="hu-HU"/>
        </a:p>
      </dgm:t>
    </dgm:pt>
    <dgm:pt modelId="{F08A2CB8-318C-4EED-9505-863DBF5BF66A}" type="pres">
      <dgm:prSet presAssocID="{E8B95C5B-DD1F-4597-B7C2-CDA3A4D58FF3}" presName="diagram" presStyleCnt="0">
        <dgm:presLayoutVars>
          <dgm:dir/>
          <dgm:resizeHandles val="exact"/>
        </dgm:presLayoutVars>
      </dgm:prSet>
      <dgm:spPr/>
    </dgm:pt>
    <dgm:pt modelId="{0B1C2172-D6BF-42DC-9D27-D4E2469894AE}" type="pres">
      <dgm:prSet presAssocID="{4D174306-BE7D-4D17-B716-55B85996A021}" presName="node" presStyleLbl="node1" presStyleIdx="0" presStyleCnt="9">
        <dgm:presLayoutVars>
          <dgm:bulletEnabled val="1"/>
        </dgm:presLayoutVars>
      </dgm:prSet>
      <dgm:spPr/>
    </dgm:pt>
    <dgm:pt modelId="{7DD3A70E-8FC0-4A98-A07C-C707B17CB413}" type="pres">
      <dgm:prSet presAssocID="{40E79CAC-24D5-4D82-92D6-800B3C555749}" presName="sibTrans" presStyleCnt="0"/>
      <dgm:spPr/>
    </dgm:pt>
    <dgm:pt modelId="{6C6B3A73-C497-4035-A237-BE66370F4225}" type="pres">
      <dgm:prSet presAssocID="{64054774-8F7F-498B-BB0D-8BFB40D9204F}" presName="node" presStyleLbl="node1" presStyleIdx="1" presStyleCnt="9">
        <dgm:presLayoutVars>
          <dgm:bulletEnabled val="1"/>
        </dgm:presLayoutVars>
      </dgm:prSet>
      <dgm:spPr/>
    </dgm:pt>
    <dgm:pt modelId="{A67674FA-68C2-498E-995D-D97DDCD9685C}" type="pres">
      <dgm:prSet presAssocID="{2E0D79AF-24C3-4913-A359-2A83594D3ADB}" presName="sibTrans" presStyleCnt="0"/>
      <dgm:spPr/>
    </dgm:pt>
    <dgm:pt modelId="{0F8DC703-7B25-4147-89D1-C4A11B220D4D}" type="pres">
      <dgm:prSet presAssocID="{396FF5FB-5ABE-48AD-A13A-6142AE01CCA2}" presName="node" presStyleLbl="node1" presStyleIdx="2" presStyleCnt="9">
        <dgm:presLayoutVars>
          <dgm:bulletEnabled val="1"/>
        </dgm:presLayoutVars>
      </dgm:prSet>
      <dgm:spPr/>
    </dgm:pt>
    <dgm:pt modelId="{B47027B0-D671-4D16-A520-40E863C51648}" type="pres">
      <dgm:prSet presAssocID="{62216039-5FCC-4190-89F6-6711144C914C}" presName="sibTrans" presStyleCnt="0"/>
      <dgm:spPr/>
    </dgm:pt>
    <dgm:pt modelId="{09CD2D91-FB5C-4DD9-95A7-EDB345C4C1EC}" type="pres">
      <dgm:prSet presAssocID="{5AABFD4A-B16B-4085-8A56-7A17FE131B4D}" presName="node" presStyleLbl="node1" presStyleIdx="3" presStyleCnt="9">
        <dgm:presLayoutVars>
          <dgm:bulletEnabled val="1"/>
        </dgm:presLayoutVars>
      </dgm:prSet>
      <dgm:spPr/>
    </dgm:pt>
    <dgm:pt modelId="{73217436-BFF6-40DF-85D4-A8DCD6608EC7}" type="pres">
      <dgm:prSet presAssocID="{A94E8281-8434-4959-AEC5-5567F0A37E75}" presName="sibTrans" presStyleCnt="0"/>
      <dgm:spPr/>
    </dgm:pt>
    <dgm:pt modelId="{3DB22E35-3C29-45CB-9F50-79BC57E8B188}" type="pres">
      <dgm:prSet presAssocID="{8061005A-22B7-41CD-A158-4EFC7AE281BE}" presName="node" presStyleLbl="node1" presStyleIdx="4" presStyleCnt="9">
        <dgm:presLayoutVars>
          <dgm:bulletEnabled val="1"/>
        </dgm:presLayoutVars>
      </dgm:prSet>
      <dgm:spPr/>
    </dgm:pt>
    <dgm:pt modelId="{E34C5F2D-5AFD-4F75-915C-AFD48FFCCD09}" type="pres">
      <dgm:prSet presAssocID="{3E2C198A-49F5-4218-BA66-59AF21610C5D}" presName="sibTrans" presStyleCnt="0"/>
      <dgm:spPr/>
    </dgm:pt>
    <dgm:pt modelId="{793D6693-5A90-49CD-8E04-76698FACE85E}" type="pres">
      <dgm:prSet presAssocID="{9B5D40D0-E415-45A2-B78F-FB4A8650772D}" presName="node" presStyleLbl="node1" presStyleIdx="5" presStyleCnt="9">
        <dgm:presLayoutVars>
          <dgm:bulletEnabled val="1"/>
        </dgm:presLayoutVars>
      </dgm:prSet>
      <dgm:spPr/>
    </dgm:pt>
    <dgm:pt modelId="{6A7352C1-59B7-444D-8A25-9110821C44AE}" type="pres">
      <dgm:prSet presAssocID="{3BAFD971-CEA8-46AD-9411-806D096209F5}" presName="sibTrans" presStyleCnt="0"/>
      <dgm:spPr/>
    </dgm:pt>
    <dgm:pt modelId="{E2A6F224-5DD4-48A3-84A2-5FFB5A6A7D60}" type="pres">
      <dgm:prSet presAssocID="{E880B963-C3C5-4B8E-8EB1-91F603D81CA0}" presName="node" presStyleLbl="node1" presStyleIdx="6" presStyleCnt="9">
        <dgm:presLayoutVars>
          <dgm:bulletEnabled val="1"/>
        </dgm:presLayoutVars>
      </dgm:prSet>
      <dgm:spPr/>
    </dgm:pt>
    <dgm:pt modelId="{F360C490-B7BC-41C0-B0B2-53729A37F027}" type="pres">
      <dgm:prSet presAssocID="{AB5D8D82-A8CF-48D2-9DAD-C666DDFD58A4}" presName="sibTrans" presStyleCnt="0"/>
      <dgm:spPr/>
    </dgm:pt>
    <dgm:pt modelId="{69CCB040-AE2A-4280-8C9E-9D42C8E14E3F}" type="pres">
      <dgm:prSet presAssocID="{7BD44249-8F35-4A17-BA28-43C680544041}" presName="node" presStyleLbl="node1" presStyleIdx="7" presStyleCnt="9">
        <dgm:presLayoutVars>
          <dgm:bulletEnabled val="1"/>
        </dgm:presLayoutVars>
      </dgm:prSet>
      <dgm:spPr/>
    </dgm:pt>
    <dgm:pt modelId="{5B82DDE4-25A6-4D88-8150-8C778BB25D29}" type="pres">
      <dgm:prSet presAssocID="{488FAFF3-07F4-43A3-B996-9EFFC77ECE6C}" presName="sibTrans" presStyleCnt="0"/>
      <dgm:spPr/>
    </dgm:pt>
    <dgm:pt modelId="{230F8811-FAB6-4DBE-996E-6EC08DA62882}" type="pres">
      <dgm:prSet presAssocID="{4013E7A1-0552-4AC7-BACC-32A1B4F18CC8}" presName="node" presStyleLbl="node1" presStyleIdx="8" presStyleCnt="9">
        <dgm:presLayoutVars>
          <dgm:bulletEnabled val="1"/>
        </dgm:presLayoutVars>
      </dgm:prSet>
      <dgm:spPr/>
    </dgm:pt>
  </dgm:ptLst>
  <dgm:cxnLst>
    <dgm:cxn modelId="{1757AF1F-F001-4EBD-950F-2C9BF1C82A6D}" type="presOf" srcId="{396FF5FB-5ABE-48AD-A13A-6142AE01CCA2}" destId="{0F8DC703-7B25-4147-89D1-C4A11B220D4D}" srcOrd="0" destOrd="0" presId="urn:microsoft.com/office/officeart/2005/8/layout/default"/>
    <dgm:cxn modelId="{9C1C0B23-2DD5-452C-A4B0-7A5EEC8B971E}" srcId="{E8B95C5B-DD1F-4597-B7C2-CDA3A4D58FF3}" destId="{4013E7A1-0552-4AC7-BACC-32A1B4F18CC8}" srcOrd="8" destOrd="0" parTransId="{D0C48373-C6E1-4F11-BBBF-0567B723EE4A}" sibTransId="{5BB04410-9517-420C-B2E7-A2D4BA0A6B00}"/>
    <dgm:cxn modelId="{025F8030-9188-4D70-8083-40431F59487C}" srcId="{E8B95C5B-DD1F-4597-B7C2-CDA3A4D58FF3}" destId="{E880B963-C3C5-4B8E-8EB1-91F603D81CA0}" srcOrd="6" destOrd="0" parTransId="{E0971ED8-4053-4DDC-98E2-0D61B676692B}" sibTransId="{AB5D8D82-A8CF-48D2-9DAD-C666DDFD58A4}"/>
    <dgm:cxn modelId="{317EA643-C90C-4F0E-B18E-7102F88CA2B8}" srcId="{E8B95C5B-DD1F-4597-B7C2-CDA3A4D58FF3}" destId="{4D174306-BE7D-4D17-B716-55B85996A021}" srcOrd="0" destOrd="0" parTransId="{748159DD-3A92-4815-8BD2-490C1E3D7741}" sibTransId="{40E79CAC-24D5-4D82-92D6-800B3C555749}"/>
    <dgm:cxn modelId="{0692B464-91F3-43F1-8CBE-B827D98A5F90}" srcId="{E8B95C5B-DD1F-4597-B7C2-CDA3A4D58FF3}" destId="{64054774-8F7F-498B-BB0D-8BFB40D9204F}" srcOrd="1" destOrd="0" parTransId="{936139F4-27BC-4F57-81BE-3BC68A350A25}" sibTransId="{2E0D79AF-24C3-4913-A359-2A83594D3ADB}"/>
    <dgm:cxn modelId="{D6725245-9C49-4A6D-A784-CF62B066A513}" type="presOf" srcId="{5AABFD4A-B16B-4085-8A56-7A17FE131B4D}" destId="{09CD2D91-FB5C-4DD9-95A7-EDB345C4C1EC}" srcOrd="0" destOrd="0" presId="urn:microsoft.com/office/officeart/2005/8/layout/default"/>
    <dgm:cxn modelId="{7812DA47-54E6-44D6-92AD-46B8D6ECA351}" type="presOf" srcId="{7BD44249-8F35-4A17-BA28-43C680544041}" destId="{69CCB040-AE2A-4280-8C9E-9D42C8E14E3F}" srcOrd="0" destOrd="0" presId="urn:microsoft.com/office/officeart/2005/8/layout/default"/>
    <dgm:cxn modelId="{87A8574C-EC90-427B-B949-CADDC4C654D7}" type="presOf" srcId="{E880B963-C3C5-4B8E-8EB1-91F603D81CA0}" destId="{E2A6F224-5DD4-48A3-84A2-5FFB5A6A7D60}" srcOrd="0" destOrd="0" presId="urn:microsoft.com/office/officeart/2005/8/layout/default"/>
    <dgm:cxn modelId="{75118359-845A-4E2B-8E03-3CF19B5E4010}" type="presOf" srcId="{64054774-8F7F-498B-BB0D-8BFB40D9204F}" destId="{6C6B3A73-C497-4035-A237-BE66370F4225}" srcOrd="0" destOrd="0" presId="urn:microsoft.com/office/officeart/2005/8/layout/default"/>
    <dgm:cxn modelId="{8C09A780-9A45-4B4C-BE42-CEFF138365A8}" type="presOf" srcId="{4013E7A1-0552-4AC7-BACC-32A1B4F18CC8}" destId="{230F8811-FAB6-4DBE-996E-6EC08DA62882}" srcOrd="0" destOrd="0" presId="urn:microsoft.com/office/officeart/2005/8/layout/default"/>
    <dgm:cxn modelId="{8D8EEC81-90F5-4BF5-BD28-DD69279DEBEC}" srcId="{E8B95C5B-DD1F-4597-B7C2-CDA3A4D58FF3}" destId="{396FF5FB-5ABE-48AD-A13A-6142AE01CCA2}" srcOrd="2" destOrd="0" parTransId="{17853FCA-0CEC-451C-914E-0C4EB3100372}" sibTransId="{62216039-5FCC-4190-89F6-6711144C914C}"/>
    <dgm:cxn modelId="{BD23D191-31DF-48CD-9DA9-3BDD39C30D57}" srcId="{E8B95C5B-DD1F-4597-B7C2-CDA3A4D58FF3}" destId="{7BD44249-8F35-4A17-BA28-43C680544041}" srcOrd="7" destOrd="0" parTransId="{4F50337A-A11F-428E-B55E-79EF53645C03}" sibTransId="{488FAFF3-07F4-43A3-B996-9EFFC77ECE6C}"/>
    <dgm:cxn modelId="{6825D0A4-02FF-4D2D-9EAE-7D05E05C0F30}" type="presOf" srcId="{8061005A-22B7-41CD-A158-4EFC7AE281BE}" destId="{3DB22E35-3C29-45CB-9F50-79BC57E8B188}" srcOrd="0" destOrd="0" presId="urn:microsoft.com/office/officeart/2005/8/layout/default"/>
    <dgm:cxn modelId="{110D18A8-137E-494A-BBCE-FE6F09B3826F}" type="presOf" srcId="{E8B95C5B-DD1F-4597-B7C2-CDA3A4D58FF3}" destId="{F08A2CB8-318C-4EED-9505-863DBF5BF66A}" srcOrd="0" destOrd="0" presId="urn:microsoft.com/office/officeart/2005/8/layout/default"/>
    <dgm:cxn modelId="{C8A782C4-880C-4A3F-98A6-EDDBCDE9B84A}" type="presOf" srcId="{9B5D40D0-E415-45A2-B78F-FB4A8650772D}" destId="{793D6693-5A90-49CD-8E04-76698FACE85E}" srcOrd="0" destOrd="0" presId="urn:microsoft.com/office/officeart/2005/8/layout/default"/>
    <dgm:cxn modelId="{2797DFC5-B8E9-429F-AEFB-1171DA73B1B8}" srcId="{E8B95C5B-DD1F-4597-B7C2-CDA3A4D58FF3}" destId="{5AABFD4A-B16B-4085-8A56-7A17FE131B4D}" srcOrd="3" destOrd="0" parTransId="{FA7EC096-3989-40E1-8680-CACCC376DF3D}" sibTransId="{A94E8281-8434-4959-AEC5-5567F0A37E75}"/>
    <dgm:cxn modelId="{7C2188CC-1716-45F3-88A0-C7F846258006}" srcId="{E8B95C5B-DD1F-4597-B7C2-CDA3A4D58FF3}" destId="{8061005A-22B7-41CD-A158-4EFC7AE281BE}" srcOrd="4" destOrd="0" parTransId="{45638D47-B3D8-49A2-A1D5-9902D660618D}" sibTransId="{3E2C198A-49F5-4218-BA66-59AF21610C5D}"/>
    <dgm:cxn modelId="{5BA923CF-7A9E-4C32-A23E-D068EEBBDF05}" type="presOf" srcId="{4D174306-BE7D-4D17-B716-55B85996A021}" destId="{0B1C2172-D6BF-42DC-9D27-D4E2469894AE}" srcOrd="0" destOrd="0" presId="urn:microsoft.com/office/officeart/2005/8/layout/default"/>
    <dgm:cxn modelId="{FABD5FF0-6E50-4AEB-813F-576F6962D4AF}" srcId="{E8B95C5B-DD1F-4597-B7C2-CDA3A4D58FF3}" destId="{9B5D40D0-E415-45A2-B78F-FB4A8650772D}" srcOrd="5" destOrd="0" parTransId="{9ECF5CD3-1361-4C8B-B273-CE747D404BF7}" sibTransId="{3BAFD971-CEA8-46AD-9411-806D096209F5}"/>
    <dgm:cxn modelId="{279DFE91-E6CD-4CA9-8844-6FE8B4497297}" type="presParOf" srcId="{F08A2CB8-318C-4EED-9505-863DBF5BF66A}" destId="{0B1C2172-D6BF-42DC-9D27-D4E2469894AE}" srcOrd="0" destOrd="0" presId="urn:microsoft.com/office/officeart/2005/8/layout/default"/>
    <dgm:cxn modelId="{67E8250A-F22A-465A-85D9-ACC0842B1C47}" type="presParOf" srcId="{F08A2CB8-318C-4EED-9505-863DBF5BF66A}" destId="{7DD3A70E-8FC0-4A98-A07C-C707B17CB413}" srcOrd="1" destOrd="0" presId="urn:microsoft.com/office/officeart/2005/8/layout/default"/>
    <dgm:cxn modelId="{E777F86B-CDE1-44D0-BE2E-F202C3AD47A3}" type="presParOf" srcId="{F08A2CB8-318C-4EED-9505-863DBF5BF66A}" destId="{6C6B3A73-C497-4035-A237-BE66370F4225}" srcOrd="2" destOrd="0" presId="urn:microsoft.com/office/officeart/2005/8/layout/default"/>
    <dgm:cxn modelId="{9500E1B3-5775-4121-B824-5BE224C8F9AF}" type="presParOf" srcId="{F08A2CB8-318C-4EED-9505-863DBF5BF66A}" destId="{A67674FA-68C2-498E-995D-D97DDCD9685C}" srcOrd="3" destOrd="0" presId="urn:microsoft.com/office/officeart/2005/8/layout/default"/>
    <dgm:cxn modelId="{6EE8271D-5BD1-4264-92D6-10A0829A31B1}" type="presParOf" srcId="{F08A2CB8-318C-4EED-9505-863DBF5BF66A}" destId="{0F8DC703-7B25-4147-89D1-C4A11B220D4D}" srcOrd="4" destOrd="0" presId="urn:microsoft.com/office/officeart/2005/8/layout/default"/>
    <dgm:cxn modelId="{9A953C2C-8002-4C88-9B8C-B7D24F99A74A}" type="presParOf" srcId="{F08A2CB8-318C-4EED-9505-863DBF5BF66A}" destId="{B47027B0-D671-4D16-A520-40E863C51648}" srcOrd="5" destOrd="0" presId="urn:microsoft.com/office/officeart/2005/8/layout/default"/>
    <dgm:cxn modelId="{C35606B3-550B-450C-94C3-14993C517658}" type="presParOf" srcId="{F08A2CB8-318C-4EED-9505-863DBF5BF66A}" destId="{09CD2D91-FB5C-4DD9-95A7-EDB345C4C1EC}" srcOrd="6" destOrd="0" presId="urn:microsoft.com/office/officeart/2005/8/layout/default"/>
    <dgm:cxn modelId="{D4783809-2E78-48C2-A958-75ACC0043F35}" type="presParOf" srcId="{F08A2CB8-318C-4EED-9505-863DBF5BF66A}" destId="{73217436-BFF6-40DF-85D4-A8DCD6608EC7}" srcOrd="7" destOrd="0" presId="urn:microsoft.com/office/officeart/2005/8/layout/default"/>
    <dgm:cxn modelId="{CCA72FB2-F3D4-4C52-ABEB-E17ED9A60ED4}" type="presParOf" srcId="{F08A2CB8-318C-4EED-9505-863DBF5BF66A}" destId="{3DB22E35-3C29-45CB-9F50-79BC57E8B188}" srcOrd="8" destOrd="0" presId="urn:microsoft.com/office/officeart/2005/8/layout/default"/>
    <dgm:cxn modelId="{B42AE86C-BBE4-4EF5-A577-00720C7A4927}" type="presParOf" srcId="{F08A2CB8-318C-4EED-9505-863DBF5BF66A}" destId="{E34C5F2D-5AFD-4F75-915C-AFD48FFCCD09}" srcOrd="9" destOrd="0" presId="urn:microsoft.com/office/officeart/2005/8/layout/default"/>
    <dgm:cxn modelId="{2A063C58-1F87-43E9-B634-E37DD5A753F5}" type="presParOf" srcId="{F08A2CB8-318C-4EED-9505-863DBF5BF66A}" destId="{793D6693-5A90-49CD-8E04-76698FACE85E}" srcOrd="10" destOrd="0" presId="urn:microsoft.com/office/officeart/2005/8/layout/default"/>
    <dgm:cxn modelId="{D6979D52-086A-4EC7-980D-E7A75B40FEF0}" type="presParOf" srcId="{F08A2CB8-318C-4EED-9505-863DBF5BF66A}" destId="{6A7352C1-59B7-444D-8A25-9110821C44AE}" srcOrd="11" destOrd="0" presId="urn:microsoft.com/office/officeart/2005/8/layout/default"/>
    <dgm:cxn modelId="{F006C1BB-74D2-473E-A7ED-FF8C7D7247C8}" type="presParOf" srcId="{F08A2CB8-318C-4EED-9505-863DBF5BF66A}" destId="{E2A6F224-5DD4-48A3-84A2-5FFB5A6A7D60}" srcOrd="12" destOrd="0" presId="urn:microsoft.com/office/officeart/2005/8/layout/default"/>
    <dgm:cxn modelId="{CB89D05C-9FE0-4AB9-8EEC-ACBDF331EF33}" type="presParOf" srcId="{F08A2CB8-318C-4EED-9505-863DBF5BF66A}" destId="{F360C490-B7BC-41C0-B0B2-53729A37F027}" srcOrd="13" destOrd="0" presId="urn:microsoft.com/office/officeart/2005/8/layout/default"/>
    <dgm:cxn modelId="{BBFCF5B0-6316-4F5A-A45D-398659511187}" type="presParOf" srcId="{F08A2CB8-318C-4EED-9505-863DBF5BF66A}" destId="{69CCB040-AE2A-4280-8C9E-9D42C8E14E3F}" srcOrd="14" destOrd="0" presId="urn:microsoft.com/office/officeart/2005/8/layout/default"/>
    <dgm:cxn modelId="{41CF1F23-3700-48F6-9BB5-0033DB203D43}" type="presParOf" srcId="{F08A2CB8-318C-4EED-9505-863DBF5BF66A}" destId="{5B82DDE4-25A6-4D88-8150-8C778BB25D29}" srcOrd="15" destOrd="0" presId="urn:microsoft.com/office/officeart/2005/8/layout/default"/>
    <dgm:cxn modelId="{FC9A6A9A-B320-4179-BC3B-1120F336C2B9}" type="presParOf" srcId="{F08A2CB8-318C-4EED-9505-863DBF5BF66A}" destId="{230F8811-FAB6-4DBE-996E-6EC08DA62882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4318C-3EB0-4D69-A7ED-D003BCDDB8F4}">
      <dsp:nvSpPr>
        <dsp:cNvPr id="0" name=""/>
        <dsp:cNvSpPr/>
      </dsp:nvSpPr>
      <dsp:spPr>
        <a:xfrm>
          <a:off x="2817" y="593689"/>
          <a:ext cx="2235464" cy="13412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Növények listázása és keresése</a:t>
          </a:r>
          <a:endParaRPr lang="en-US" sz="2000" kern="1200"/>
        </a:p>
      </dsp:txBody>
      <dsp:txXfrm>
        <a:off x="2817" y="593689"/>
        <a:ext cx="2235464" cy="1341278"/>
      </dsp:txXfrm>
    </dsp:sp>
    <dsp:sp modelId="{D623F284-2313-4ABB-B763-90B897E2C1D7}">
      <dsp:nvSpPr>
        <dsp:cNvPr id="0" name=""/>
        <dsp:cNvSpPr/>
      </dsp:nvSpPr>
      <dsp:spPr>
        <a:xfrm>
          <a:off x="2461828" y="593689"/>
          <a:ext cx="2235464" cy="13412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Részletes növényápolási információk</a:t>
          </a:r>
          <a:endParaRPr lang="en-US" sz="2000" kern="1200"/>
        </a:p>
      </dsp:txBody>
      <dsp:txXfrm>
        <a:off x="2461828" y="593689"/>
        <a:ext cx="2235464" cy="1341278"/>
      </dsp:txXfrm>
    </dsp:sp>
    <dsp:sp modelId="{9F050F89-C00B-4F43-82E6-B5F2CECED765}">
      <dsp:nvSpPr>
        <dsp:cNvPr id="0" name=""/>
        <dsp:cNvSpPr/>
      </dsp:nvSpPr>
      <dsp:spPr>
        <a:xfrm>
          <a:off x="4920839" y="593689"/>
          <a:ext cx="2235464" cy="13412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Saját növények hozzáadása és kezelése</a:t>
          </a:r>
          <a:endParaRPr lang="en-US" sz="2000" kern="1200"/>
        </a:p>
      </dsp:txBody>
      <dsp:txXfrm>
        <a:off x="4920839" y="593689"/>
        <a:ext cx="2235464" cy="1341278"/>
      </dsp:txXfrm>
    </dsp:sp>
    <dsp:sp modelId="{8016623B-15FD-41AE-A169-D3D883098EB4}">
      <dsp:nvSpPr>
        <dsp:cNvPr id="0" name=""/>
        <dsp:cNvSpPr/>
      </dsp:nvSpPr>
      <dsp:spPr>
        <a:xfrm>
          <a:off x="7379850" y="593689"/>
          <a:ext cx="2235464" cy="13412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Öntözési emlékeztetők</a:t>
          </a:r>
          <a:endParaRPr lang="en-US" sz="2000" kern="1200" dirty="0"/>
        </a:p>
      </dsp:txBody>
      <dsp:txXfrm>
        <a:off x="7379850" y="593689"/>
        <a:ext cx="2235464" cy="1341278"/>
      </dsp:txXfrm>
    </dsp:sp>
    <dsp:sp modelId="{D7F949EF-C3D0-42DF-8688-F82C4A0CFD4E}">
      <dsp:nvSpPr>
        <dsp:cNvPr id="0" name=""/>
        <dsp:cNvSpPr/>
      </dsp:nvSpPr>
      <dsp:spPr>
        <a:xfrm>
          <a:off x="2817" y="2158514"/>
          <a:ext cx="2235464" cy="134127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Kedvencek listája</a:t>
          </a:r>
          <a:endParaRPr lang="en-US" sz="2000" kern="1200"/>
        </a:p>
      </dsp:txBody>
      <dsp:txXfrm>
        <a:off x="2817" y="2158514"/>
        <a:ext cx="2235464" cy="1341278"/>
      </dsp:txXfrm>
    </dsp:sp>
    <dsp:sp modelId="{805B912F-32D5-4014-A67B-93188FCDA1CA}">
      <dsp:nvSpPr>
        <dsp:cNvPr id="0" name=""/>
        <dsp:cNvSpPr/>
      </dsp:nvSpPr>
      <dsp:spPr>
        <a:xfrm>
          <a:off x="2461828" y="2158514"/>
          <a:ext cx="2235464" cy="13412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Offline mód (Room adatbázis)</a:t>
          </a:r>
          <a:endParaRPr lang="en-US" sz="2000" kern="1200"/>
        </a:p>
      </dsp:txBody>
      <dsp:txXfrm>
        <a:off x="2461828" y="2158514"/>
        <a:ext cx="2235464" cy="1341278"/>
      </dsp:txXfrm>
    </dsp:sp>
    <dsp:sp modelId="{833A372E-69E7-402A-BB6F-FAA3C5FE2D0E}">
      <dsp:nvSpPr>
        <dsp:cNvPr id="0" name=""/>
        <dsp:cNvSpPr/>
      </dsp:nvSpPr>
      <dsp:spPr>
        <a:xfrm>
          <a:off x="4920839" y="2158514"/>
          <a:ext cx="2235464" cy="13412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Modern UI – Dark/Light mód</a:t>
          </a:r>
          <a:endParaRPr lang="en-US" sz="2000" kern="1200"/>
        </a:p>
      </dsp:txBody>
      <dsp:txXfrm>
        <a:off x="4920839" y="2158514"/>
        <a:ext cx="2235464" cy="1341278"/>
      </dsp:txXfrm>
    </dsp:sp>
    <dsp:sp modelId="{E3186AA5-7BC6-4345-B06D-145AA8B5C99B}">
      <dsp:nvSpPr>
        <dsp:cNvPr id="0" name=""/>
        <dsp:cNvSpPr/>
      </dsp:nvSpPr>
      <dsp:spPr>
        <a:xfrm>
          <a:off x="7379850" y="2158514"/>
          <a:ext cx="2235464" cy="13412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Növényfelismerés</a:t>
          </a:r>
          <a:endParaRPr lang="en-US" sz="2000" kern="1200" dirty="0"/>
        </a:p>
      </dsp:txBody>
      <dsp:txXfrm>
        <a:off x="7379850" y="2158514"/>
        <a:ext cx="2235464" cy="13412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C2172-D6BF-42DC-9D27-D4E2469894AE}">
      <dsp:nvSpPr>
        <dsp:cNvPr id="0" name=""/>
        <dsp:cNvSpPr/>
      </dsp:nvSpPr>
      <dsp:spPr>
        <a:xfrm>
          <a:off x="0" y="248660"/>
          <a:ext cx="1410308" cy="84618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300" kern="1200"/>
            <a:t>Főoldal</a:t>
          </a:r>
          <a:endParaRPr lang="en-US" sz="1300" kern="1200" dirty="0"/>
        </a:p>
      </dsp:txBody>
      <dsp:txXfrm>
        <a:off x="0" y="248660"/>
        <a:ext cx="1410308" cy="846185"/>
      </dsp:txXfrm>
    </dsp:sp>
    <dsp:sp modelId="{6C6B3A73-C497-4035-A237-BE66370F4225}">
      <dsp:nvSpPr>
        <dsp:cNvPr id="0" name=""/>
        <dsp:cNvSpPr/>
      </dsp:nvSpPr>
      <dsp:spPr>
        <a:xfrm>
          <a:off x="1551339" y="248660"/>
          <a:ext cx="1410308" cy="846185"/>
        </a:xfrm>
        <a:prstGeom prst="rect">
          <a:avLst/>
        </a:prstGeom>
        <a:gradFill rotWithShape="0">
          <a:gsLst>
            <a:gs pos="0">
              <a:schemeClr val="accent2">
                <a:hueOff val="-370536"/>
                <a:satOff val="1775"/>
                <a:lumOff val="1642"/>
                <a:alphaOff val="0"/>
                <a:tint val="96000"/>
                <a:lumMod val="100000"/>
              </a:schemeClr>
            </a:gs>
            <a:gs pos="78000">
              <a:schemeClr val="accent2">
                <a:hueOff val="-370536"/>
                <a:satOff val="1775"/>
                <a:lumOff val="1642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300" kern="1200"/>
            <a:t>Keresés</a:t>
          </a:r>
          <a:endParaRPr lang="en-US" sz="1300" kern="1200" dirty="0"/>
        </a:p>
      </dsp:txBody>
      <dsp:txXfrm>
        <a:off x="1551339" y="248660"/>
        <a:ext cx="1410308" cy="846185"/>
      </dsp:txXfrm>
    </dsp:sp>
    <dsp:sp modelId="{0F8DC703-7B25-4147-89D1-C4A11B220D4D}">
      <dsp:nvSpPr>
        <dsp:cNvPr id="0" name=""/>
        <dsp:cNvSpPr/>
      </dsp:nvSpPr>
      <dsp:spPr>
        <a:xfrm>
          <a:off x="3102679" y="248660"/>
          <a:ext cx="1410308" cy="846185"/>
        </a:xfrm>
        <a:prstGeom prst="rect">
          <a:avLst/>
        </a:prstGeom>
        <a:gradFill rotWithShape="0">
          <a:gsLst>
            <a:gs pos="0">
              <a:schemeClr val="accent2">
                <a:hueOff val="-741071"/>
                <a:satOff val="3550"/>
                <a:lumOff val="3284"/>
                <a:alphaOff val="0"/>
                <a:tint val="96000"/>
                <a:lumMod val="100000"/>
              </a:schemeClr>
            </a:gs>
            <a:gs pos="78000">
              <a:schemeClr val="accent2">
                <a:hueOff val="-741071"/>
                <a:satOff val="3550"/>
                <a:lumOff val="328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300" kern="1200" dirty="0"/>
            <a:t>Kedvenc növények</a:t>
          </a:r>
          <a:endParaRPr lang="en-US" sz="1300" kern="1200" dirty="0"/>
        </a:p>
      </dsp:txBody>
      <dsp:txXfrm>
        <a:off x="3102679" y="248660"/>
        <a:ext cx="1410308" cy="846185"/>
      </dsp:txXfrm>
    </dsp:sp>
    <dsp:sp modelId="{09CD2D91-FB5C-4DD9-95A7-EDB345C4C1EC}">
      <dsp:nvSpPr>
        <dsp:cNvPr id="0" name=""/>
        <dsp:cNvSpPr/>
      </dsp:nvSpPr>
      <dsp:spPr>
        <a:xfrm>
          <a:off x="0" y="1235876"/>
          <a:ext cx="1410308" cy="846185"/>
        </a:xfrm>
        <a:prstGeom prst="rect">
          <a:avLst/>
        </a:prstGeom>
        <a:gradFill rotWithShape="0">
          <a:gsLst>
            <a:gs pos="0">
              <a:schemeClr val="accent2">
                <a:hueOff val="-1111607"/>
                <a:satOff val="5325"/>
                <a:lumOff val="4926"/>
                <a:alphaOff val="0"/>
                <a:tint val="96000"/>
                <a:lumMod val="100000"/>
              </a:schemeClr>
            </a:gs>
            <a:gs pos="78000">
              <a:schemeClr val="accent2">
                <a:hueOff val="-1111607"/>
                <a:satOff val="5325"/>
                <a:lumOff val="4926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300" kern="1200"/>
            <a:t>Saját növények</a:t>
          </a:r>
          <a:endParaRPr lang="en-US" sz="1300" kern="1200"/>
        </a:p>
      </dsp:txBody>
      <dsp:txXfrm>
        <a:off x="0" y="1235876"/>
        <a:ext cx="1410308" cy="846185"/>
      </dsp:txXfrm>
    </dsp:sp>
    <dsp:sp modelId="{3DB22E35-3C29-45CB-9F50-79BC57E8B188}">
      <dsp:nvSpPr>
        <dsp:cNvPr id="0" name=""/>
        <dsp:cNvSpPr/>
      </dsp:nvSpPr>
      <dsp:spPr>
        <a:xfrm>
          <a:off x="1551339" y="1235876"/>
          <a:ext cx="1410308" cy="846185"/>
        </a:xfrm>
        <a:prstGeom prst="rect">
          <a:avLst/>
        </a:prstGeom>
        <a:gradFill rotWithShape="0">
          <a:gsLst>
            <a:gs pos="0">
              <a:schemeClr val="accent2">
                <a:hueOff val="-1482143"/>
                <a:satOff val="7100"/>
                <a:lumOff val="6569"/>
                <a:alphaOff val="0"/>
                <a:tint val="96000"/>
                <a:lumMod val="100000"/>
              </a:schemeClr>
            </a:gs>
            <a:gs pos="78000">
              <a:schemeClr val="accent2">
                <a:hueOff val="-1482143"/>
                <a:satOff val="7100"/>
                <a:lumOff val="6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300" kern="1200" dirty="0"/>
            <a:t>Növényfelismerés </a:t>
          </a:r>
          <a:endParaRPr lang="en-US" sz="1300" kern="1200" dirty="0"/>
        </a:p>
      </dsp:txBody>
      <dsp:txXfrm>
        <a:off x="1551339" y="1235876"/>
        <a:ext cx="1410308" cy="846185"/>
      </dsp:txXfrm>
    </dsp:sp>
    <dsp:sp modelId="{793D6693-5A90-49CD-8E04-76698FACE85E}">
      <dsp:nvSpPr>
        <dsp:cNvPr id="0" name=""/>
        <dsp:cNvSpPr/>
      </dsp:nvSpPr>
      <dsp:spPr>
        <a:xfrm>
          <a:off x="3102679" y="1235876"/>
          <a:ext cx="1410308" cy="846185"/>
        </a:xfrm>
        <a:prstGeom prst="rect">
          <a:avLst/>
        </a:prstGeom>
        <a:gradFill rotWithShape="0">
          <a:gsLst>
            <a:gs pos="0">
              <a:schemeClr val="accent2">
                <a:hueOff val="-1852679"/>
                <a:satOff val="8875"/>
                <a:lumOff val="8211"/>
                <a:alphaOff val="0"/>
                <a:tint val="96000"/>
                <a:lumMod val="100000"/>
              </a:schemeClr>
            </a:gs>
            <a:gs pos="78000">
              <a:schemeClr val="accent2">
                <a:hueOff val="-1852679"/>
                <a:satOff val="8875"/>
                <a:lumOff val="821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300" kern="1200" dirty="0"/>
            <a:t>Beállítások</a:t>
          </a:r>
          <a:endParaRPr lang="en-US" sz="1300" kern="1200" dirty="0"/>
        </a:p>
      </dsp:txBody>
      <dsp:txXfrm>
        <a:off x="3102679" y="1235876"/>
        <a:ext cx="1410308" cy="846185"/>
      </dsp:txXfrm>
    </dsp:sp>
    <dsp:sp modelId="{E2A6F224-5DD4-48A3-84A2-5FFB5A6A7D60}">
      <dsp:nvSpPr>
        <dsp:cNvPr id="0" name=""/>
        <dsp:cNvSpPr/>
      </dsp:nvSpPr>
      <dsp:spPr>
        <a:xfrm>
          <a:off x="0" y="2223092"/>
          <a:ext cx="1410308" cy="846185"/>
        </a:xfrm>
        <a:prstGeom prst="rect">
          <a:avLst/>
        </a:prstGeom>
        <a:gradFill rotWithShape="0">
          <a:gsLst>
            <a:gs pos="0">
              <a:schemeClr val="accent2">
                <a:hueOff val="-2223214"/>
                <a:satOff val="10650"/>
                <a:lumOff val="9853"/>
                <a:alphaOff val="0"/>
                <a:tint val="96000"/>
                <a:lumMod val="100000"/>
              </a:schemeClr>
            </a:gs>
            <a:gs pos="78000">
              <a:schemeClr val="accent2">
                <a:hueOff val="-2223214"/>
                <a:satOff val="10650"/>
                <a:lumOff val="985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300" kern="1200"/>
            <a:t>Értesítések </a:t>
          </a:r>
          <a:endParaRPr lang="en-US" sz="1300" kern="1200"/>
        </a:p>
      </dsp:txBody>
      <dsp:txXfrm>
        <a:off x="0" y="2223092"/>
        <a:ext cx="1410308" cy="846185"/>
      </dsp:txXfrm>
    </dsp:sp>
    <dsp:sp modelId="{69CCB040-AE2A-4280-8C9E-9D42C8E14E3F}">
      <dsp:nvSpPr>
        <dsp:cNvPr id="0" name=""/>
        <dsp:cNvSpPr/>
      </dsp:nvSpPr>
      <dsp:spPr>
        <a:xfrm>
          <a:off x="1551339" y="2223092"/>
          <a:ext cx="1410308" cy="846185"/>
        </a:xfrm>
        <a:prstGeom prst="rect">
          <a:avLst/>
        </a:prstGeom>
        <a:gradFill rotWithShape="0">
          <a:gsLst>
            <a:gs pos="0">
              <a:schemeClr val="accent2">
                <a:hueOff val="-2593750"/>
                <a:satOff val="12425"/>
                <a:lumOff val="11495"/>
                <a:alphaOff val="0"/>
                <a:tint val="96000"/>
                <a:lumMod val="100000"/>
              </a:schemeClr>
            </a:gs>
            <a:gs pos="78000">
              <a:schemeClr val="accent2">
                <a:hueOff val="-2593750"/>
                <a:satOff val="12425"/>
                <a:lumOff val="1149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300" kern="1200" dirty="0"/>
            <a:t>Értesítések</a:t>
          </a:r>
          <a:endParaRPr lang="en-US" sz="1300" kern="1200" dirty="0"/>
        </a:p>
      </dsp:txBody>
      <dsp:txXfrm>
        <a:off x="1551339" y="2223092"/>
        <a:ext cx="1410308" cy="846185"/>
      </dsp:txXfrm>
    </dsp:sp>
    <dsp:sp modelId="{230F8811-FAB6-4DBE-996E-6EC08DA62882}">
      <dsp:nvSpPr>
        <dsp:cNvPr id="0" name=""/>
        <dsp:cNvSpPr/>
      </dsp:nvSpPr>
      <dsp:spPr>
        <a:xfrm>
          <a:off x="3102679" y="2223092"/>
          <a:ext cx="1410308" cy="846185"/>
        </a:xfrm>
        <a:prstGeom prst="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300" kern="1200" dirty="0"/>
            <a:t>Részletek</a:t>
          </a:r>
          <a:endParaRPr lang="en-US" sz="1300" kern="1200" dirty="0"/>
        </a:p>
      </dsp:txBody>
      <dsp:txXfrm>
        <a:off x="3102679" y="2223092"/>
        <a:ext cx="1410308" cy="846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3188F-ECD2-4F3D-BBE5-9D44109B368B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D69F8-846E-46C4-B197-B766DE605A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37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69F8-846E-46C4-B197-B766DE605A73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7472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6FACA-0D79-30BF-0A16-B8AAEB130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03712A6-5BDA-178A-B5A1-FF5F757DE8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E59439C-98E5-7837-A49E-4CA6E40B9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DC1A791-6CA4-3ADE-0BE7-C8CB23DB0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69F8-846E-46C4-B197-B766DE605A73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1419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0C6CD-2FF6-40F3-EB2F-1FF1C6621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D1A76F2-19C4-C5FB-EEE3-818B70BF7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DA85729-DF2F-A022-2416-4F7E3E1D9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0934A4D-22B4-EE48-8A5C-93DFB4BC50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69F8-846E-46C4-B197-B766DE605A73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7049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RoomDatabase</a:t>
            </a:r>
            <a:r>
              <a:rPr lang="hu-HU" dirty="0"/>
              <a:t>	</a:t>
            </a:r>
            <a:r>
              <a:rPr lang="hu-HU" dirty="0">
                <a:sym typeface="Wingdings" panose="05000000000000000000" pitchFamily="2" charset="2"/>
              </a:rPr>
              <a:t> az egész adatbázist reprezentálja az alkalmazásban, felelős az adatbázis létrehozásáért és kezeléséért, ezen keresztül fér hozzá az alkalmazás az adatbázishoz.</a:t>
            </a:r>
          </a:p>
          <a:p>
            <a:r>
              <a:rPr lang="hu-HU" dirty="0">
                <a:sym typeface="Wingdings" panose="05000000000000000000" pitchFamily="2" charset="2"/>
              </a:rPr>
              <a:t>Data Access </a:t>
            </a:r>
            <a:r>
              <a:rPr lang="hu-HU" dirty="0" err="1">
                <a:sym typeface="Wingdings" panose="05000000000000000000" pitchFamily="2" charset="2"/>
              </a:rPr>
              <a:t>Objects</a:t>
            </a:r>
            <a:r>
              <a:rPr lang="hu-HU" dirty="0">
                <a:sym typeface="Wingdings" panose="05000000000000000000" pitchFamily="2" charset="2"/>
              </a:rPr>
              <a:t> 	 a DAO az adatbázissal való műveleteket kezeli, ahol az SQL </a:t>
            </a:r>
            <a:r>
              <a:rPr lang="hu-HU" dirty="0" err="1">
                <a:sym typeface="Wingdings" panose="05000000000000000000" pitchFamily="2" charset="2"/>
              </a:rPr>
              <a:t>lekérzedéseket</a:t>
            </a:r>
            <a:r>
              <a:rPr lang="hu-HU" dirty="0">
                <a:sym typeface="Wingdings" panose="05000000000000000000" pitchFamily="2" charset="2"/>
              </a:rPr>
              <a:t> absztrakt módon definiálhatjuk annotációkkal ( @Query(”SELECT * FROM </a:t>
            </a:r>
            <a:r>
              <a:rPr lang="hu-HU" dirty="0" err="1">
                <a:sym typeface="Wingdings" panose="05000000000000000000" pitchFamily="2" charset="2"/>
              </a:rPr>
              <a:t>Plants</a:t>
            </a:r>
            <a:r>
              <a:rPr lang="hu-HU" dirty="0">
                <a:sym typeface="Wingdings" panose="05000000000000000000" pitchFamily="2" charset="2"/>
              </a:rPr>
              <a:t>”) )</a:t>
            </a:r>
          </a:p>
          <a:p>
            <a:r>
              <a:rPr lang="hu-HU" dirty="0" err="1">
                <a:sym typeface="Wingdings" panose="05000000000000000000" pitchFamily="2" charset="2"/>
              </a:rPr>
              <a:t>Entities</a:t>
            </a:r>
            <a:r>
              <a:rPr lang="hu-HU" dirty="0">
                <a:sym typeface="Wingdings" panose="05000000000000000000" pitchFamily="2" charset="2"/>
              </a:rPr>
              <a:t>		 ez pedig egy entitást reprezentál az adatbázisban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b="1" dirty="0"/>
              <a:t>Hogyan működik?</a:t>
            </a:r>
          </a:p>
          <a:p>
            <a:pPr>
              <a:buFont typeface="+mj-lt"/>
              <a:buAutoNum type="arabicPeriod"/>
            </a:pPr>
            <a:r>
              <a:rPr lang="hu-HU" dirty="0"/>
              <a:t>Az alkalmazás meghívja a </a:t>
            </a:r>
            <a:r>
              <a:rPr lang="hu-HU" b="1" dirty="0" err="1"/>
              <a:t>PlantDatabase</a:t>
            </a:r>
            <a:r>
              <a:rPr lang="hu-HU" dirty="0"/>
              <a:t> osztályt, hogy hozzáférjen az adatbázishoz.</a:t>
            </a:r>
          </a:p>
          <a:p>
            <a:pPr>
              <a:buFont typeface="+mj-lt"/>
              <a:buAutoNum type="arabicPeriod"/>
            </a:pPr>
            <a:r>
              <a:rPr lang="hu-HU" dirty="0"/>
              <a:t>Az adatbázis </a:t>
            </a:r>
            <a:r>
              <a:rPr lang="hu-HU" dirty="0" err="1"/>
              <a:t>példányosítja</a:t>
            </a:r>
            <a:r>
              <a:rPr lang="hu-HU" dirty="0"/>
              <a:t> a </a:t>
            </a:r>
            <a:r>
              <a:rPr lang="hu-HU" b="1" dirty="0" err="1"/>
              <a:t>PlantDao</a:t>
            </a:r>
            <a:r>
              <a:rPr lang="hu-HU" dirty="0"/>
              <a:t>-t, amely biztosítja az adatok kezeléséhez szükséges függvényeket.</a:t>
            </a:r>
          </a:p>
          <a:p>
            <a:pPr>
              <a:buFont typeface="+mj-lt"/>
              <a:buAutoNum type="arabicPeriod"/>
            </a:pPr>
            <a:r>
              <a:rPr lang="hu-HU" dirty="0"/>
              <a:t>A DAO elvégzi az SQL műveleteket (pl. lekérdezés, beszúrás, törlés).</a:t>
            </a:r>
          </a:p>
          <a:p>
            <a:pPr>
              <a:buFont typeface="+mj-lt"/>
              <a:buAutoNum type="arabicPeriod"/>
            </a:pPr>
            <a:r>
              <a:rPr lang="hu-HU" dirty="0"/>
              <a:t>A </a:t>
            </a:r>
            <a:r>
              <a:rPr lang="hu-HU" b="1" dirty="0" err="1"/>
              <a:t>Plant</a:t>
            </a:r>
            <a:r>
              <a:rPr lang="hu-HU" dirty="0"/>
              <a:t> entitásokat használja az adatok struktúrájának kezelésére.</a:t>
            </a:r>
          </a:p>
          <a:p>
            <a:pPr>
              <a:buFont typeface="+mj-lt"/>
              <a:buAutoNum type="arabicPeriod"/>
            </a:pPr>
            <a:r>
              <a:rPr lang="hu-HU" dirty="0"/>
              <a:t>Az alkalmazás megjeleníti vagy feldolgozza az adatokat a felhasználó számára.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69F8-846E-46C4-B197-B766DE605A73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1920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69F8-846E-46C4-B197-B766DE605A73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7798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3AB05-33C6-FE57-5AAA-022448994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EEDF0F00-12D4-8FD8-DF1E-60E6EA1EDA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57DE8650-80E4-AFB8-C677-3A3EF8F19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C13251E-025B-1C8A-8336-423AB5B18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69F8-846E-46C4-B197-B766DE605A73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3659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69F8-846E-46C4-B197-B766DE605A73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3707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92D31-C23D-6FFE-DF90-E33D52BA1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09886C1-AF8A-91C8-C4DD-EDF83DF5F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CAFC182C-A566-0227-A3B8-103DBBA10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95D69CD-A895-DF10-C169-2A3BC47285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69F8-846E-46C4-B197-B766DE605A73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291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F0C21-CAE1-6F95-E3F7-BA13F6C0B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096D561-DF08-9453-4EE3-6AFC7A3260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FE6F8AD-5891-AA7E-9516-AD313614B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BE3B9D3-61DA-1B92-C3F7-091F8E0312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69F8-846E-46C4-B197-B766DE605A73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3609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4F70C-D441-65BF-1266-EBD564EA3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D95EADF-24ED-6B88-13AE-BB25EEBFF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B75D4AD-7255-1AF3-6218-6BD225437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87A9ADA-4085-E348-9445-0F5659E8BE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69F8-846E-46C4-B197-B766DE605A73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4220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C983A-9D50-ADE8-F43C-227A01D3C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B692587-E016-DE72-EF61-31950C6CA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B6A5F8AE-2BC5-1D75-7D4F-88BC29424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C62F67D-F3BC-E0BC-4757-34D251D3A8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D69F8-846E-46C4-B197-B766DE605A73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6919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9959-8945-4205-8C10-2F4092B71A06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0E38-5466-4931-BA96-9BEC3C09C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04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9959-8945-4205-8C10-2F4092B71A06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0E38-5466-4931-BA96-9BEC3C09C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4707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9959-8945-4205-8C10-2F4092B71A06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0E38-5466-4931-BA96-9BEC3C09C550}" type="slidenum">
              <a:rPr lang="hu-HU" smtClean="0"/>
              <a:t>‹#›</a:t>
            </a:fld>
            <a:endParaRPr lang="hu-H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9255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9959-8945-4205-8C10-2F4092B71A06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0E38-5466-4931-BA96-9BEC3C09C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2978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9959-8945-4205-8C10-2F4092B71A06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0E38-5466-4931-BA96-9BEC3C09C550}" type="slidenum">
              <a:rPr lang="hu-HU" smtClean="0"/>
              <a:t>‹#›</a:t>
            </a:fld>
            <a:endParaRPr lang="hu-H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8796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9959-8945-4205-8C10-2F4092B71A06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0E38-5466-4931-BA96-9BEC3C09C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330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9959-8945-4205-8C10-2F4092B71A06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0E38-5466-4931-BA96-9BEC3C09C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1545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9959-8945-4205-8C10-2F4092B71A06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0E38-5466-4931-BA96-9BEC3C09C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618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9959-8945-4205-8C10-2F4092B71A06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0E38-5466-4931-BA96-9BEC3C09C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4635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9959-8945-4205-8C10-2F4092B71A06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0E38-5466-4931-BA96-9BEC3C09C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09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9959-8945-4205-8C10-2F4092B71A06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0E38-5466-4931-BA96-9BEC3C09C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227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9959-8945-4205-8C10-2F4092B71A06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0E38-5466-4931-BA96-9BEC3C09C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9861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9959-8945-4205-8C10-2F4092B71A06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0E38-5466-4931-BA96-9BEC3C09C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5630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9959-8945-4205-8C10-2F4092B71A06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0E38-5466-4931-BA96-9BEC3C09C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840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9959-8945-4205-8C10-2F4092B71A06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0E38-5466-4931-BA96-9BEC3C09C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0058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9959-8945-4205-8C10-2F4092B71A06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0E38-5466-4931-BA96-9BEC3C09C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658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69959-8945-4205-8C10-2F4092B71A06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4EA0E38-5466-4931-BA96-9BEC3C09C5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350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perenual.com/docs/ap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701FB3F6-148A-2936-91A5-401FB00FD1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26840" r="-1" b="46697"/>
          <a:stretch/>
        </p:blipFill>
        <p:spPr>
          <a:xfrm>
            <a:off x="27190" y="8477"/>
            <a:ext cx="12191999" cy="6857990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5115E03-AD5E-C425-8F7A-61355671F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1450" y="1678665"/>
            <a:ext cx="4482553" cy="2369131"/>
          </a:xfrm>
        </p:spPr>
        <p:txBody>
          <a:bodyPr>
            <a:normAutofit/>
          </a:bodyPr>
          <a:lstStyle/>
          <a:p>
            <a:r>
              <a:rPr lang="hu-HU" dirty="0" err="1"/>
              <a:t>PlantCare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FCA3B3C-2013-37C6-88EE-1A65E909F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8276" y="4050832"/>
            <a:ext cx="4485725" cy="1096899"/>
          </a:xfrm>
        </p:spPr>
        <p:txBody>
          <a:bodyPr>
            <a:normAutofit/>
          </a:bodyPr>
          <a:lstStyle/>
          <a:p>
            <a:r>
              <a:rPr lang="hu-HU" dirty="0"/>
              <a:t>Növényápolási napló és növényhatározó alkalmazás</a:t>
            </a: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5551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9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0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0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0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13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15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</p:grpSp>
      <p:sp>
        <p:nvSpPr>
          <p:cNvPr id="5" name="Cím 4">
            <a:extLst>
              <a:ext uri="{FF2B5EF4-FFF2-40B4-BE49-F238E27FC236}">
                <a16:creationId xmlns:a16="http://schemas.microsoft.com/office/drawing/2014/main" id="{8627722C-8D90-5608-262B-F3DD2FD51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Alkalmazás képernyő megvalósítások</a:t>
            </a: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7AE6DD43-3507-A687-622D-E98EB26FD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21120" y="2510119"/>
            <a:ext cx="3602567" cy="182929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94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52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56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6C32F189-4974-22EC-6AE2-A576B669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Betöltő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képernyő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AF56C231-1AFD-92BF-3282-11076B50C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Az </a:t>
            </a:r>
            <a:r>
              <a:rPr lang="en-US" dirty="0" err="1">
                <a:solidFill>
                  <a:srgbClr val="FFFFFF"/>
                </a:solidFill>
              </a:rPr>
              <a:t>alkalmazásba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belépéskor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jelenik</a:t>
            </a:r>
            <a:r>
              <a:rPr lang="en-US" dirty="0">
                <a:solidFill>
                  <a:srgbClr val="FFFFFF"/>
                </a:solidFill>
              </a:rPr>
              <a:t> meg</a:t>
            </a:r>
          </a:p>
          <a:p>
            <a:r>
              <a:rPr lang="en-US" dirty="0" err="1">
                <a:solidFill>
                  <a:srgbClr val="FFFFFF"/>
                </a:solidFill>
              </a:rPr>
              <a:t>Letisztult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dizájn</a:t>
            </a:r>
            <a:endParaRPr lang="hu-HU" dirty="0">
              <a:solidFill>
                <a:srgbClr val="FFFFFF"/>
              </a:solidFill>
            </a:endParaRPr>
          </a:p>
          <a:p>
            <a:r>
              <a:rPr lang="hu-HU" dirty="0">
                <a:solidFill>
                  <a:srgbClr val="FFFFFF"/>
                </a:solidFill>
              </a:rPr>
              <a:t>Modern, témához illő színválasztás</a:t>
            </a:r>
          </a:p>
          <a:p>
            <a:r>
              <a:rPr lang="hu-HU" dirty="0">
                <a:solidFill>
                  <a:srgbClr val="FFFFFF"/>
                </a:solidFill>
              </a:rPr>
              <a:t>3 másodperc után ha a felhasználó nincs bejelentkezve, akkor a bejelentkező oldalra, másképp a főoldalra irányít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Tartalom helye 11">
            <a:extLst>
              <a:ext uri="{FF2B5EF4-FFF2-40B4-BE49-F238E27FC236}">
                <a16:creationId xmlns:a16="http://schemas.microsoft.com/office/drawing/2014/main" id="{7E0D20EF-B54D-0C41-C100-B28D1F704F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3606" y="383803"/>
            <a:ext cx="2736104" cy="6081926"/>
          </a:xfrm>
        </p:spPr>
      </p:pic>
    </p:spTree>
    <p:extLst>
      <p:ext uri="{BB962C8B-B14F-4D97-AF65-F5344CB8AC3E}">
        <p14:creationId xmlns:p14="http://schemas.microsoft.com/office/powerpoint/2010/main" val="2517910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DB21D7-2388-9F7B-F6C4-4C1F9F4F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3AEDCC1F-E248-C99D-342D-171385C50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90D4599-038B-8EAF-8AE0-87BA02675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B8D48C6-DAD4-1A68-EBFB-EC37C80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23">
              <a:extLst>
                <a:ext uri="{FF2B5EF4-FFF2-40B4-BE49-F238E27FC236}">
                  <a16:creationId xmlns:a16="http://schemas.microsoft.com/office/drawing/2014/main" id="{62F97BD2-9C74-0A4D-9E8B-2945DAC61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2" name="Rectangle 25">
              <a:extLst>
                <a:ext uri="{FF2B5EF4-FFF2-40B4-BE49-F238E27FC236}">
                  <a16:creationId xmlns:a16="http://schemas.microsoft.com/office/drawing/2014/main" id="{6D1167B3-2E45-133C-58D4-B588EAED4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1D4219C7-5A5E-3B68-D415-277F62EF6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4" name="Rectangle 27">
              <a:extLst>
                <a:ext uri="{FF2B5EF4-FFF2-40B4-BE49-F238E27FC236}">
                  <a16:creationId xmlns:a16="http://schemas.microsoft.com/office/drawing/2014/main" id="{472BC758-8732-4090-1088-031B50118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5" name="Rectangle 28">
              <a:extLst>
                <a:ext uri="{FF2B5EF4-FFF2-40B4-BE49-F238E27FC236}">
                  <a16:creationId xmlns:a16="http://schemas.microsoft.com/office/drawing/2014/main" id="{043B8D6C-CEAD-B18C-2F58-F6E375912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6" name="Rectangle 29">
              <a:extLst>
                <a:ext uri="{FF2B5EF4-FFF2-40B4-BE49-F238E27FC236}">
                  <a16:creationId xmlns:a16="http://schemas.microsoft.com/office/drawing/2014/main" id="{28E2CD64-7EC3-6564-8EA8-74C925C9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DFD06A6B-821C-B389-23D4-7597A953FD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4A69C251-CFDD-7C10-5F4C-1A08843DF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A54A7E5-F8ED-177F-0FE8-9B7A29507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BD220EF-A064-D6DB-F010-A9740E823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90BE6BD-5B07-C90E-9F8B-D41EE04F0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1E743E1-6FB6-D68D-27FC-6B976AA44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23">
            <a:extLst>
              <a:ext uri="{FF2B5EF4-FFF2-40B4-BE49-F238E27FC236}">
                <a16:creationId xmlns:a16="http://schemas.microsoft.com/office/drawing/2014/main" id="{7C56F90A-19D9-9317-52E5-282932B52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0" name="Rectangle 25">
            <a:extLst>
              <a:ext uri="{FF2B5EF4-FFF2-40B4-BE49-F238E27FC236}">
                <a16:creationId xmlns:a16="http://schemas.microsoft.com/office/drawing/2014/main" id="{F67A301A-76C1-6401-3A6E-562369665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327ED022-0ECD-0100-59D6-68F5D10BE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4" name="Rectangle 27">
            <a:extLst>
              <a:ext uri="{FF2B5EF4-FFF2-40B4-BE49-F238E27FC236}">
                <a16:creationId xmlns:a16="http://schemas.microsoft.com/office/drawing/2014/main" id="{70C2CA58-2E76-54DB-2EA5-62069C20F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F9761C0F-9866-ED79-1A53-4F6B05909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99C30689-16D0-DB9C-D8D7-74C33455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A88EA5E5-5E76-41B9-3F90-02880718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117" y="609600"/>
            <a:ext cx="4680595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 err="1">
                <a:solidFill>
                  <a:srgbClr val="FFFFFF"/>
                </a:solidFill>
              </a:rPr>
              <a:t>Firebase</a:t>
            </a:r>
            <a:r>
              <a:rPr lang="hu-HU" dirty="0">
                <a:solidFill>
                  <a:srgbClr val="FFFFFF"/>
                </a:solidFill>
              </a:rPr>
              <a:t> alapú Google bejelentkezés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D1721062-96C8-67FF-8E35-57AD7A4BC0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38849" y="420135"/>
            <a:ext cx="2704166" cy="6009262"/>
          </a:xfrm>
          <a:prstGeom prst="rect">
            <a:avLst/>
          </a:prstGeom>
        </p:spPr>
      </p:pic>
      <p:sp>
        <p:nvSpPr>
          <p:cNvPr id="6" name="Tartalom helye 5">
            <a:extLst>
              <a:ext uri="{FF2B5EF4-FFF2-40B4-BE49-F238E27FC236}">
                <a16:creationId xmlns:a16="http://schemas.microsoft.com/office/drawing/2014/main" id="{A1B480A0-9327-B5C7-A79E-1432D9195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Korszerűbb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egyszerűbb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bejelentkezés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Manapság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majdnem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mindenki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rendelkezik</a:t>
            </a:r>
            <a:r>
              <a:rPr lang="en-US" dirty="0">
                <a:solidFill>
                  <a:srgbClr val="FFFFFF"/>
                </a:solidFill>
              </a:rPr>
              <a:t> Google </a:t>
            </a:r>
            <a:r>
              <a:rPr lang="en-US" dirty="0" err="1">
                <a:solidFill>
                  <a:srgbClr val="FFFFFF"/>
                </a:solidFill>
              </a:rPr>
              <a:t>fiókkal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így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felhasználóbarát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megoldás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Fejlesztői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szempontból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egyszerűbb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megvalósítás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Az </a:t>
            </a:r>
            <a:r>
              <a:rPr lang="en-US" dirty="0" err="1">
                <a:solidFill>
                  <a:srgbClr val="FFFFFF"/>
                </a:solidFill>
              </a:rPr>
              <a:t>alkalmazás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használatára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csak</a:t>
            </a:r>
            <a:r>
              <a:rPr lang="en-US" dirty="0">
                <a:solidFill>
                  <a:srgbClr val="FFFFFF"/>
                </a:solidFill>
              </a:rPr>
              <a:t> Google-</a:t>
            </a:r>
            <a:r>
              <a:rPr lang="en-US" dirty="0" err="1">
                <a:solidFill>
                  <a:srgbClr val="FFFFFF"/>
                </a:solidFill>
              </a:rPr>
              <a:t>fiókkal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való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bejelentkezés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után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nyílik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lehetőség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36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2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4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5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6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A2B74FDC-B5C2-8160-91CF-469C7B8D8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Kezdőoldal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B279360-C454-B82F-3383-2C5D925C4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Bejelentkezés után a jobb felső sarokban elérhető kijelentkezés, illetve profilkép megjelenítés</a:t>
            </a:r>
          </a:p>
          <a:p>
            <a:r>
              <a:rPr lang="hu-HU" dirty="0">
                <a:solidFill>
                  <a:srgbClr val="FFFFFF"/>
                </a:solidFill>
              </a:rPr>
              <a:t>Bal felső sarokban menürendszer segíti a navigálást</a:t>
            </a:r>
          </a:p>
          <a:p>
            <a:r>
              <a:rPr lang="hu-HU" dirty="0">
                <a:solidFill>
                  <a:srgbClr val="FFFFFF"/>
                </a:solidFill>
              </a:rPr>
              <a:t>Letisztult, felhasználót üdvözlő, alkalmazás lényegét leíró kezdőképernyő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Tartalom helye 10">
            <a:extLst>
              <a:ext uri="{FF2B5EF4-FFF2-40B4-BE49-F238E27FC236}">
                <a16:creationId xmlns:a16="http://schemas.microsoft.com/office/drawing/2014/main" id="{51FCFA47-2F9D-3671-F960-1CAC7F47C0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30676" y="460512"/>
            <a:ext cx="2664976" cy="593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17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2D474-77DE-0E27-BC60-D7843280A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B0D40EF-BA14-42F1-9492-D38C59DCA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C3A70F-581F-48B1-AD94-04AF9A38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3EABD0F-494E-4C0C-8A0C-139AFC428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23">
              <a:extLst>
                <a:ext uri="{FF2B5EF4-FFF2-40B4-BE49-F238E27FC236}">
                  <a16:creationId xmlns:a16="http://schemas.microsoft.com/office/drawing/2014/main" id="{739811F7-2462-4463-BE69-32CEBED03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31" name="Rectangle 25">
              <a:extLst>
                <a:ext uri="{FF2B5EF4-FFF2-40B4-BE49-F238E27FC236}">
                  <a16:creationId xmlns:a16="http://schemas.microsoft.com/office/drawing/2014/main" id="{D91A6F9F-54F1-461A-A043-E97203A85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28681C3A-B98D-44BE-8120-45C3F3BA0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33" name="Rectangle 27">
              <a:extLst>
                <a:ext uri="{FF2B5EF4-FFF2-40B4-BE49-F238E27FC236}">
                  <a16:creationId xmlns:a16="http://schemas.microsoft.com/office/drawing/2014/main" id="{37478156-05FD-4D8F-AE53-B3D40AF29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34" name="Rectangle 28">
              <a:extLst>
                <a:ext uri="{FF2B5EF4-FFF2-40B4-BE49-F238E27FC236}">
                  <a16:creationId xmlns:a16="http://schemas.microsoft.com/office/drawing/2014/main" id="{A81F9C83-B446-4703-8B99-C01F0E403E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35" name="Rectangle 29">
              <a:extLst>
                <a:ext uri="{FF2B5EF4-FFF2-40B4-BE49-F238E27FC236}">
                  <a16:creationId xmlns:a16="http://schemas.microsoft.com/office/drawing/2014/main" id="{C2F5F0B6-D807-4AAE-852B-7BECE0CF4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0945AE7B-1E9E-491F-976F-155273088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A38028DA-F87E-4372-9295-BC98DB400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</p:grpSp>
      <p:sp>
        <p:nvSpPr>
          <p:cNvPr id="4" name="Cím 3">
            <a:extLst>
              <a:ext uri="{FF2B5EF4-FFF2-40B4-BE49-F238E27FC236}">
                <a16:creationId xmlns:a16="http://schemas.microsoft.com/office/drawing/2014/main" id="{503E369C-1CF5-525F-8070-A11807958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7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Keresés</a:t>
            </a:r>
          </a:p>
        </p:txBody>
      </p:sp>
      <p:sp>
        <p:nvSpPr>
          <p:cNvPr id="139" name="Isosceles Triangle 8">
            <a:extLst>
              <a:ext uri="{FF2B5EF4-FFF2-40B4-BE49-F238E27FC236}">
                <a16:creationId xmlns:a16="http://schemas.microsoft.com/office/drawing/2014/main" id="{98EE4960-6ED7-49B4-BEEE-A96A0C83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17A1DB9-4E17-C240-9455-4DE7BF45CE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1645" r="2" b="32180"/>
          <a:stretch/>
        </p:blipFill>
        <p:spPr>
          <a:xfrm>
            <a:off x="649075" y="2158073"/>
            <a:ext cx="2625335" cy="388236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9F1F16F-2085-5F66-AE93-082BC42740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9" r="1" b="1"/>
          <a:stretch/>
        </p:blipFill>
        <p:spPr>
          <a:xfrm>
            <a:off x="3470357" y="2159331"/>
            <a:ext cx="2625335" cy="3882362"/>
          </a:xfrm>
          <a:prstGeom prst="rect">
            <a:avLst/>
          </a:prstGeom>
        </p:spPr>
      </p:pic>
      <p:sp>
        <p:nvSpPr>
          <p:cNvPr id="6" name="Tartalom helye 5">
            <a:extLst>
              <a:ext uri="{FF2B5EF4-FFF2-40B4-BE49-F238E27FC236}">
                <a16:creationId xmlns:a16="http://schemas.microsoft.com/office/drawing/2014/main" id="{C072AD97-C57A-4A0A-0D61-F3F1B61E9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5880" y="2160589"/>
            <a:ext cx="2948121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 </a:t>
            </a:r>
            <a:r>
              <a:rPr lang="en-US"/>
              <a:t>fenti</a:t>
            </a:r>
            <a:r>
              <a:rPr lang="en-US" dirty="0"/>
              <a:t> </a:t>
            </a:r>
            <a:r>
              <a:rPr lang="en-US"/>
              <a:t>keresőablakba</a:t>
            </a:r>
            <a:r>
              <a:rPr lang="en-US" dirty="0"/>
              <a:t> </a:t>
            </a:r>
            <a:r>
              <a:rPr lang="en-US"/>
              <a:t>beírva</a:t>
            </a:r>
            <a:r>
              <a:rPr lang="en-US" dirty="0"/>
              <a:t> </a:t>
            </a:r>
            <a:r>
              <a:rPr lang="en-US"/>
              <a:t>az</a:t>
            </a:r>
            <a:r>
              <a:rPr lang="en-US" dirty="0"/>
              <a:t> API-</a:t>
            </a:r>
            <a:r>
              <a:rPr lang="en-US"/>
              <a:t>ból</a:t>
            </a:r>
            <a:r>
              <a:rPr lang="en-US" dirty="0"/>
              <a:t> </a:t>
            </a:r>
            <a:r>
              <a:rPr lang="en-US"/>
              <a:t>keresve</a:t>
            </a:r>
            <a:r>
              <a:rPr lang="en-US" dirty="0"/>
              <a:t> </a:t>
            </a:r>
            <a:r>
              <a:rPr lang="en-US"/>
              <a:t>megtalálja</a:t>
            </a:r>
            <a:r>
              <a:rPr lang="en-US" dirty="0"/>
              <a:t> a </a:t>
            </a:r>
            <a:r>
              <a:rPr lang="en-US"/>
              <a:t>növényeket</a:t>
            </a:r>
            <a:r>
              <a:rPr lang="en-US" dirty="0"/>
              <a:t>, </a:t>
            </a:r>
            <a:r>
              <a:rPr lang="en-US"/>
              <a:t>angol</a:t>
            </a:r>
            <a:r>
              <a:rPr lang="en-US" dirty="0"/>
              <a:t>, </a:t>
            </a:r>
            <a:r>
              <a:rPr lang="en-US"/>
              <a:t>illetve</a:t>
            </a:r>
            <a:r>
              <a:rPr lang="en-US" dirty="0"/>
              <a:t> </a:t>
            </a:r>
            <a:r>
              <a:rPr lang="en-US"/>
              <a:t>latin</a:t>
            </a:r>
            <a:r>
              <a:rPr lang="en-US" dirty="0"/>
              <a:t> </a:t>
            </a:r>
            <a:r>
              <a:rPr lang="en-US"/>
              <a:t>név</a:t>
            </a:r>
            <a:r>
              <a:rPr lang="en-US" dirty="0"/>
              <a:t> </a:t>
            </a:r>
            <a:r>
              <a:rPr lang="en-US"/>
              <a:t>alapján</a:t>
            </a:r>
          </a:p>
          <a:p>
            <a:pPr>
              <a:lnSpc>
                <a:spcPct val="90000"/>
              </a:lnSpc>
            </a:pPr>
            <a:r>
              <a:rPr lang="en-US" dirty="0"/>
              <a:t>Lista </a:t>
            </a:r>
            <a:r>
              <a:rPr lang="en-US"/>
              <a:t>nézetben</a:t>
            </a:r>
            <a:r>
              <a:rPr lang="en-US" dirty="0"/>
              <a:t> </a:t>
            </a:r>
            <a:r>
              <a:rPr lang="en-US"/>
              <a:t>az</a:t>
            </a:r>
            <a:r>
              <a:rPr lang="en-US" dirty="0"/>
              <a:t> </a:t>
            </a:r>
            <a:r>
              <a:rPr lang="en-US"/>
              <a:t>összes</a:t>
            </a:r>
            <a:r>
              <a:rPr lang="en-US" dirty="0"/>
              <a:t> </a:t>
            </a:r>
            <a:r>
              <a:rPr lang="en-US"/>
              <a:t>találat</a:t>
            </a:r>
            <a:r>
              <a:rPr lang="en-US" dirty="0"/>
              <a:t> </a:t>
            </a:r>
            <a:r>
              <a:rPr lang="en-US"/>
              <a:t>megjelenik</a:t>
            </a:r>
            <a:r>
              <a:rPr lang="en-US" dirty="0"/>
              <a:t>, </a:t>
            </a:r>
            <a:r>
              <a:rPr lang="en-US"/>
              <a:t>majd</a:t>
            </a:r>
            <a:r>
              <a:rPr lang="en-US" dirty="0"/>
              <a:t> </a:t>
            </a:r>
            <a:r>
              <a:rPr lang="en-US"/>
              <a:t>kedvünkre</a:t>
            </a:r>
            <a:r>
              <a:rPr lang="en-US" dirty="0"/>
              <a:t> </a:t>
            </a:r>
            <a:r>
              <a:rPr lang="en-US"/>
              <a:t>kiválaszthatjuk</a:t>
            </a:r>
            <a:r>
              <a:rPr lang="en-US" dirty="0"/>
              <a:t> a </a:t>
            </a:r>
            <a:r>
              <a:rPr lang="en-US"/>
              <a:t>szimpatikus</a:t>
            </a:r>
            <a:r>
              <a:rPr lang="en-US" dirty="0"/>
              <a:t> </a:t>
            </a:r>
            <a:r>
              <a:rPr lang="en-US"/>
              <a:t>növényt</a:t>
            </a:r>
          </a:p>
          <a:p>
            <a:pPr>
              <a:lnSpc>
                <a:spcPct val="90000"/>
              </a:lnSpc>
            </a:pPr>
            <a:r>
              <a:rPr lang="en-US"/>
              <a:t>Részletes információk elérése kattintással</a:t>
            </a:r>
          </a:p>
        </p:txBody>
      </p:sp>
    </p:spTree>
    <p:extLst>
      <p:ext uri="{BB962C8B-B14F-4D97-AF65-F5344CB8AC3E}">
        <p14:creationId xmlns:p14="http://schemas.microsoft.com/office/powerpoint/2010/main" val="374041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FA493E-FCAE-E4AA-E24F-7082A10D7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543B4DED-97E8-05B1-ADEB-EE213E434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547A1B5-9692-512A-82C6-E21E32E39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E36E053-B9CA-577F-C1DB-3D3B1901D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23">
              <a:extLst>
                <a:ext uri="{FF2B5EF4-FFF2-40B4-BE49-F238E27FC236}">
                  <a16:creationId xmlns:a16="http://schemas.microsoft.com/office/drawing/2014/main" id="{E03D4D52-1BA2-D596-1E65-AABD30525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2" name="Rectangle 25">
              <a:extLst>
                <a:ext uri="{FF2B5EF4-FFF2-40B4-BE49-F238E27FC236}">
                  <a16:creationId xmlns:a16="http://schemas.microsoft.com/office/drawing/2014/main" id="{9D15272F-AABF-29A3-85D0-2589DF7F3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98CC9146-0197-3152-4002-28BCE85C2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4" name="Rectangle 27">
              <a:extLst>
                <a:ext uri="{FF2B5EF4-FFF2-40B4-BE49-F238E27FC236}">
                  <a16:creationId xmlns:a16="http://schemas.microsoft.com/office/drawing/2014/main" id="{40646A55-1975-A2FD-768A-368FD7CC1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5" name="Rectangle 28">
              <a:extLst>
                <a:ext uri="{FF2B5EF4-FFF2-40B4-BE49-F238E27FC236}">
                  <a16:creationId xmlns:a16="http://schemas.microsoft.com/office/drawing/2014/main" id="{9496DF13-3076-D768-A7D0-546156DFC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6" name="Rectangle 29">
              <a:extLst>
                <a:ext uri="{FF2B5EF4-FFF2-40B4-BE49-F238E27FC236}">
                  <a16:creationId xmlns:a16="http://schemas.microsoft.com/office/drawing/2014/main" id="{D3CF8B68-9B3E-45DA-0A6D-402AF38FD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D8419FE7-8ACE-2D2F-7DD0-A50FF4CD20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08F23E73-A3CD-176F-34CF-1C6ADA606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FC5B5FE3-1833-3A32-42D9-273F07CA8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33BA1BA-5F2F-7A57-C57D-8CAE8C2EF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C4EF76C-0343-4D6D-1E08-EF368BDC9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AAD035-7B77-5875-6CEE-0A2B50C92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23">
            <a:extLst>
              <a:ext uri="{FF2B5EF4-FFF2-40B4-BE49-F238E27FC236}">
                <a16:creationId xmlns:a16="http://schemas.microsoft.com/office/drawing/2014/main" id="{B259B6E0-7F8F-6BAE-A190-02FC8BFBC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0" name="Rectangle 25">
            <a:extLst>
              <a:ext uri="{FF2B5EF4-FFF2-40B4-BE49-F238E27FC236}">
                <a16:creationId xmlns:a16="http://schemas.microsoft.com/office/drawing/2014/main" id="{8A585ECA-6A0A-8EE1-B452-0D135B067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A6C0DC5E-B727-7A50-1D5D-15ECE9246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4" name="Rectangle 27">
            <a:extLst>
              <a:ext uri="{FF2B5EF4-FFF2-40B4-BE49-F238E27FC236}">
                <a16:creationId xmlns:a16="http://schemas.microsoft.com/office/drawing/2014/main" id="{9EF5EFBE-5E25-0F65-FD27-797F560FA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7B0D313C-C960-09D9-B897-1BC061BD1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54A5FA70-4E72-24F5-3DE0-D79281305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848BADA2-75D5-8F27-3438-4BF68323A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Kedvenc növények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1A427D0-B590-D30E-6DE9-54073F211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A felhasználó által szimpatikusnak vélt növény kedvencekhez hozzáadása</a:t>
            </a:r>
          </a:p>
          <a:p>
            <a:r>
              <a:rPr lang="hu-HU">
                <a:solidFill>
                  <a:srgbClr val="FFFFFF"/>
                </a:solidFill>
              </a:rPr>
              <a:t>Későbbiekben elérhetőek egy listán belül</a:t>
            </a:r>
          </a:p>
          <a:p>
            <a:r>
              <a:rPr lang="hu-HU">
                <a:solidFill>
                  <a:srgbClr val="FFFFFF"/>
                </a:solidFill>
              </a:rPr>
              <a:t>Kattintásra szintén elérhetőek a növény részletes információi</a:t>
            </a:r>
          </a:p>
          <a:p>
            <a:r>
              <a:rPr lang="hu-HU">
                <a:solidFill>
                  <a:srgbClr val="FFFFFF"/>
                </a:solidFill>
              </a:rPr>
              <a:t>A Set favourite switch segítségével a kedvencek lista módosítható</a:t>
            </a:r>
            <a:endParaRPr lang="hu-HU" dirty="0">
              <a:solidFill>
                <a:srgbClr val="FFFFFF"/>
              </a:solidFill>
            </a:endParaRP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F2067AA-2B8C-D5B9-EAB2-1F21F33E62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32280" y="488122"/>
            <a:ext cx="2625521" cy="588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98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D9233-AFD5-4EAD-A797-392CBBB17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7E08240-3514-F879-0A1A-3398E451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1F611E-E233-7BDD-665B-1C1600354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237A699-D430-E687-80E5-527DE9708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23">
              <a:extLst>
                <a:ext uri="{FF2B5EF4-FFF2-40B4-BE49-F238E27FC236}">
                  <a16:creationId xmlns:a16="http://schemas.microsoft.com/office/drawing/2014/main" id="{2AF18E52-2723-90FB-3E1C-EF1B21F43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31" name="Rectangle 25">
              <a:extLst>
                <a:ext uri="{FF2B5EF4-FFF2-40B4-BE49-F238E27FC236}">
                  <a16:creationId xmlns:a16="http://schemas.microsoft.com/office/drawing/2014/main" id="{9BA0F60F-BC52-E535-FFB8-7688A205B1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84D67C50-631D-0758-A385-85DA8FF27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33" name="Rectangle 27">
              <a:extLst>
                <a:ext uri="{FF2B5EF4-FFF2-40B4-BE49-F238E27FC236}">
                  <a16:creationId xmlns:a16="http://schemas.microsoft.com/office/drawing/2014/main" id="{64A80E35-9E6C-2AFF-A38C-279D7B760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34" name="Rectangle 28">
              <a:extLst>
                <a:ext uri="{FF2B5EF4-FFF2-40B4-BE49-F238E27FC236}">
                  <a16:creationId xmlns:a16="http://schemas.microsoft.com/office/drawing/2014/main" id="{B2A4C573-D7E7-F93A-600F-347322830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35" name="Rectangle 29">
              <a:extLst>
                <a:ext uri="{FF2B5EF4-FFF2-40B4-BE49-F238E27FC236}">
                  <a16:creationId xmlns:a16="http://schemas.microsoft.com/office/drawing/2014/main" id="{3A64DA7A-F1B1-E9A5-7041-FF003377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B61F501A-2560-E118-CC08-2FFE77828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89659B01-BC08-D82B-6329-A6678585A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</p:grpSp>
      <p:sp>
        <p:nvSpPr>
          <p:cNvPr id="4" name="Cím 3">
            <a:extLst>
              <a:ext uri="{FF2B5EF4-FFF2-40B4-BE49-F238E27FC236}">
                <a16:creationId xmlns:a16="http://schemas.microsoft.com/office/drawing/2014/main" id="{1DC9341A-3526-3696-2878-16AB21B86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7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Saját növények</a:t>
            </a:r>
            <a:endParaRPr lang="en-US" dirty="0"/>
          </a:p>
        </p:txBody>
      </p:sp>
      <p:sp>
        <p:nvSpPr>
          <p:cNvPr id="139" name="Isosceles Triangle 8">
            <a:extLst>
              <a:ext uri="{FF2B5EF4-FFF2-40B4-BE49-F238E27FC236}">
                <a16:creationId xmlns:a16="http://schemas.microsoft.com/office/drawing/2014/main" id="{90E6A542-F958-E9AD-45ED-7F16939EE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964DA4C-C034-A931-6CFF-8F68197A6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5880" y="2160589"/>
            <a:ext cx="2948121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hu-HU"/>
              <a:t>Az alkalmazáshoz hozzá tudunk adni saját növényeket, amikről minden fontos információ, illetve kép is megadható</a:t>
            </a:r>
          </a:p>
          <a:p>
            <a:pPr>
              <a:lnSpc>
                <a:spcPct val="90000"/>
              </a:lnSpc>
            </a:pPr>
            <a:r>
              <a:rPr lang="hu-HU"/>
              <a:t>Segítségével a felhasználó tárolni tudja a saját növényei információit</a:t>
            </a:r>
          </a:p>
          <a:p>
            <a:pPr>
              <a:lnSpc>
                <a:spcPct val="90000"/>
              </a:lnSpc>
            </a:pPr>
            <a:r>
              <a:rPr lang="hu-HU"/>
              <a:t>Saját beállított növényre locsolási push értesítés állítható be</a:t>
            </a:r>
            <a:endParaRPr lang="en-US" dirty="0"/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684911A3-9798-BAF7-402D-746B8015D0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40680" y="2160589"/>
            <a:ext cx="2266258" cy="3881437"/>
          </a:xfr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D2DB1EED-1A97-02F1-0376-6AC82F689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069" y="2159925"/>
            <a:ext cx="2259052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35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A14C23-0980-5351-3EA1-2CA3514EB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862C474B-51A5-C8E0-02DA-36A47D386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A1BB723-009E-E553-6AF5-206FC4120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946B705-E3CF-100C-87AB-F06D3601D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23">
              <a:extLst>
                <a:ext uri="{FF2B5EF4-FFF2-40B4-BE49-F238E27FC236}">
                  <a16:creationId xmlns:a16="http://schemas.microsoft.com/office/drawing/2014/main" id="{91F2E843-544D-5B51-84A1-74D389B3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2" name="Rectangle 25">
              <a:extLst>
                <a:ext uri="{FF2B5EF4-FFF2-40B4-BE49-F238E27FC236}">
                  <a16:creationId xmlns:a16="http://schemas.microsoft.com/office/drawing/2014/main" id="{F8153A34-4352-A492-C923-D6D73815F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E8FE3951-98C7-CDD0-6C1E-E523AD42D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4" name="Rectangle 27">
              <a:extLst>
                <a:ext uri="{FF2B5EF4-FFF2-40B4-BE49-F238E27FC236}">
                  <a16:creationId xmlns:a16="http://schemas.microsoft.com/office/drawing/2014/main" id="{F34AC2E9-19A8-3811-7707-440359115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5" name="Rectangle 28">
              <a:extLst>
                <a:ext uri="{FF2B5EF4-FFF2-40B4-BE49-F238E27FC236}">
                  <a16:creationId xmlns:a16="http://schemas.microsoft.com/office/drawing/2014/main" id="{77DB981B-B0B2-C3AB-22CF-0EC9C081B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6" name="Rectangle 29">
              <a:extLst>
                <a:ext uri="{FF2B5EF4-FFF2-40B4-BE49-F238E27FC236}">
                  <a16:creationId xmlns:a16="http://schemas.microsoft.com/office/drawing/2014/main" id="{7EFE69D3-9224-8A46-3992-EDC38D89A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842C4611-0BAA-E9D6-F5B4-D71F227DF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162A2D1F-AC45-E0F6-0DC6-B3CE17783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950F8AF6-679F-6BF6-09B3-575EBDC87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BF03EF68-AB8C-3813-6D65-8AD266ABC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2B3AD82-01A9-2CDC-5D01-AB0DCA5E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1D49C8B-E06D-7949-1319-A6FB0541E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23">
            <a:extLst>
              <a:ext uri="{FF2B5EF4-FFF2-40B4-BE49-F238E27FC236}">
                <a16:creationId xmlns:a16="http://schemas.microsoft.com/office/drawing/2014/main" id="{34E9DE64-AEAD-097F-FB76-5799434CC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0" name="Rectangle 25">
            <a:extLst>
              <a:ext uri="{FF2B5EF4-FFF2-40B4-BE49-F238E27FC236}">
                <a16:creationId xmlns:a16="http://schemas.microsoft.com/office/drawing/2014/main" id="{72738237-CF11-C347-1C41-2915C2EDB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AF6D6162-5613-69B9-385E-1EF8A7868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4" name="Rectangle 27">
            <a:extLst>
              <a:ext uri="{FF2B5EF4-FFF2-40B4-BE49-F238E27FC236}">
                <a16:creationId xmlns:a16="http://schemas.microsoft.com/office/drawing/2014/main" id="{8607DB04-B452-CE03-5EB5-200D6F71E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3EB8168E-A5A8-46C7-8841-1A8844F67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5D4DF781-379D-5B07-3EF2-5AAB501F6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96E51D06-20C9-77B8-88FF-29E0A0E8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Locsolási emlékeztetők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C3A7703-A5B2-EFD6-910E-94441F869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Az alkalmazáshoz hozzáadott saját növényekhez locsolási </a:t>
            </a:r>
            <a:r>
              <a:rPr lang="hu-HU" dirty="0" err="1">
                <a:solidFill>
                  <a:srgbClr val="FFFFFF"/>
                </a:solidFill>
              </a:rPr>
              <a:t>push</a:t>
            </a:r>
            <a:r>
              <a:rPr lang="hu-HU" dirty="0">
                <a:solidFill>
                  <a:srgbClr val="FFFFFF"/>
                </a:solidFill>
              </a:rPr>
              <a:t> értesítések vannak alapértelmezetten beállítva</a:t>
            </a:r>
          </a:p>
          <a:p>
            <a:r>
              <a:rPr lang="hu-HU" dirty="0">
                <a:solidFill>
                  <a:srgbClr val="FFFFFF"/>
                </a:solidFill>
              </a:rPr>
              <a:t>Minden értesítés ütemezett a megadott locsolási szükség szerint</a:t>
            </a:r>
          </a:p>
          <a:p>
            <a:r>
              <a:rPr lang="hu-HU" dirty="0">
                <a:solidFill>
                  <a:srgbClr val="FFFFFF"/>
                </a:solidFill>
              </a:rPr>
              <a:t>Az alkalmazásnak nem kell megnyitva lenni, hogy az értesítést megkapja a felhasználó</a:t>
            </a:r>
          </a:p>
        </p:txBody>
      </p:sp>
      <p:pic>
        <p:nvPicPr>
          <p:cNvPr id="12" name="Tartalom helye 11">
            <a:extLst>
              <a:ext uri="{FF2B5EF4-FFF2-40B4-BE49-F238E27FC236}">
                <a16:creationId xmlns:a16="http://schemas.microsoft.com/office/drawing/2014/main" id="{8604189D-3E4E-6CF6-BC44-FFF85D7F95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98776" y="397880"/>
            <a:ext cx="2707277" cy="6053772"/>
          </a:xfr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A05F1EE9-DD0F-D7F0-BDBB-DCA1BBD13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443" y="276708"/>
            <a:ext cx="2657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74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4B1674-79B8-A769-9B37-F58EB614E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ACDB16FC-4A65-A977-061C-65D4767AF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6B43B54-8E25-6376-91A6-4A2AB6991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EFEFB22-7708-DB0F-0BE0-736920A90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23">
              <a:extLst>
                <a:ext uri="{FF2B5EF4-FFF2-40B4-BE49-F238E27FC236}">
                  <a16:creationId xmlns:a16="http://schemas.microsoft.com/office/drawing/2014/main" id="{59C6E798-C76F-A2FF-DEBE-FD451C3AF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2" name="Rectangle 25">
              <a:extLst>
                <a:ext uri="{FF2B5EF4-FFF2-40B4-BE49-F238E27FC236}">
                  <a16:creationId xmlns:a16="http://schemas.microsoft.com/office/drawing/2014/main" id="{213F5CE3-DC28-9525-1212-C3E5A2290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CABCFEF3-3AC4-8D21-6E63-898FDB74B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4" name="Rectangle 27">
              <a:extLst>
                <a:ext uri="{FF2B5EF4-FFF2-40B4-BE49-F238E27FC236}">
                  <a16:creationId xmlns:a16="http://schemas.microsoft.com/office/drawing/2014/main" id="{75951013-EE2D-D28F-376F-817A00675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5" name="Rectangle 28">
              <a:extLst>
                <a:ext uri="{FF2B5EF4-FFF2-40B4-BE49-F238E27FC236}">
                  <a16:creationId xmlns:a16="http://schemas.microsoft.com/office/drawing/2014/main" id="{EAD28939-0A56-06E2-6DAA-B58481F9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6" name="Rectangle 29">
              <a:extLst>
                <a:ext uri="{FF2B5EF4-FFF2-40B4-BE49-F238E27FC236}">
                  <a16:creationId xmlns:a16="http://schemas.microsoft.com/office/drawing/2014/main" id="{E9BAB989-1887-A823-3F38-5BE39E370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6B0E3427-869E-6214-746E-4DF5C920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A3BBA322-A250-50DB-3769-97B67DB24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F20500B6-7A8A-EEE4-81EC-EB366A5D4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4949A3F0-381B-7C9B-6CC7-99E6044C4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B5153F0-D314-80C6-8E3C-E70A52356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6DF60A7-F7E9-EA3F-951A-F71267BEA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23">
            <a:extLst>
              <a:ext uri="{FF2B5EF4-FFF2-40B4-BE49-F238E27FC236}">
                <a16:creationId xmlns:a16="http://schemas.microsoft.com/office/drawing/2014/main" id="{9F11DDEE-9FB3-2521-B08B-6E70BC41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0" name="Rectangle 25">
            <a:extLst>
              <a:ext uri="{FF2B5EF4-FFF2-40B4-BE49-F238E27FC236}">
                <a16:creationId xmlns:a16="http://schemas.microsoft.com/office/drawing/2014/main" id="{B58554FB-5542-C1D4-5872-E88AAA55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6E6A8E11-37F7-FA39-BD37-29869837F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4" name="Rectangle 27">
            <a:extLst>
              <a:ext uri="{FF2B5EF4-FFF2-40B4-BE49-F238E27FC236}">
                <a16:creationId xmlns:a16="http://schemas.microsoft.com/office/drawing/2014/main" id="{5A0FE3C2-BF65-9EA7-D712-DDF2233FA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81E484C8-62C5-F1DB-242D-3818508B7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5C8348A0-8DED-B30F-7125-41D7E9FB2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5B8AD39C-A3E3-8980-D5DE-41FF8F86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Növényfelismerés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CDADD69-0EF3-405A-6CF6-26E950359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hu-HU" dirty="0">
                <a:solidFill>
                  <a:srgbClr val="FFFFFF"/>
                </a:solidFill>
              </a:rPr>
              <a:t>Az alkalmazás képes élő kamera segítségével felismerésre</a:t>
            </a:r>
          </a:p>
          <a:p>
            <a:r>
              <a:rPr lang="hu-HU" dirty="0">
                <a:solidFill>
                  <a:srgbClr val="FFFFFF"/>
                </a:solidFill>
              </a:rPr>
              <a:t>Google ML Kit segít ebben</a:t>
            </a:r>
          </a:p>
          <a:p>
            <a:r>
              <a:rPr lang="hu-HU" dirty="0">
                <a:solidFill>
                  <a:srgbClr val="FFFFFF"/>
                </a:solidFill>
              </a:rPr>
              <a:t>Az alap koncepció az volt, hogy specifikusan meg tudja mondani a növény típusát</a:t>
            </a:r>
          </a:p>
          <a:p>
            <a:r>
              <a:rPr lang="hu-HU" dirty="0">
                <a:solidFill>
                  <a:srgbClr val="FFFFFF"/>
                </a:solidFill>
              </a:rPr>
              <a:t>Sajnos feltanítani erre az alkalmazást sok idő lett volna</a:t>
            </a:r>
          </a:p>
          <a:p>
            <a:r>
              <a:rPr lang="hu-HU" dirty="0">
                <a:solidFill>
                  <a:srgbClr val="FFFFFF"/>
                </a:solidFill>
              </a:rPr>
              <a:t>Alternatívaként csak fizetős API állt volna rendelkezésre</a:t>
            </a:r>
          </a:p>
        </p:txBody>
      </p:sp>
      <p:pic>
        <p:nvPicPr>
          <p:cNvPr id="7" name="Tartalom helye 6" descr="A képen szöveg, rózsa, képernyőkép, növény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56FD303-BA9C-CA00-0A81-CAC0FA4EB2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81" y="548072"/>
            <a:ext cx="2580422" cy="5753388"/>
          </a:xfrm>
        </p:spPr>
      </p:pic>
    </p:spTree>
    <p:extLst>
      <p:ext uri="{BB962C8B-B14F-4D97-AF65-F5344CB8AC3E}">
        <p14:creationId xmlns:p14="http://schemas.microsoft.com/office/powerpoint/2010/main" val="3319462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F8F1C7-4293-0ECC-D98B-08B5F87DF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24C4F2AE-4C36-B84C-16C4-F49A79775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026FF24-D132-5049-07DD-8A8D7ECE7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2A09964-91F7-EBDA-65A4-C6F053ED7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23">
              <a:extLst>
                <a:ext uri="{FF2B5EF4-FFF2-40B4-BE49-F238E27FC236}">
                  <a16:creationId xmlns:a16="http://schemas.microsoft.com/office/drawing/2014/main" id="{D8863910-21DA-9EF5-37CC-5667FC848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2" name="Rectangle 25">
              <a:extLst>
                <a:ext uri="{FF2B5EF4-FFF2-40B4-BE49-F238E27FC236}">
                  <a16:creationId xmlns:a16="http://schemas.microsoft.com/office/drawing/2014/main" id="{C4293981-18F1-07A6-EB81-C256238D8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ABE668A3-5987-699D-4E13-C5543CC29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4" name="Rectangle 27">
              <a:extLst>
                <a:ext uri="{FF2B5EF4-FFF2-40B4-BE49-F238E27FC236}">
                  <a16:creationId xmlns:a16="http://schemas.microsoft.com/office/drawing/2014/main" id="{CA1CC12F-1346-F37B-79C6-1467C51AB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5" name="Rectangle 28">
              <a:extLst>
                <a:ext uri="{FF2B5EF4-FFF2-40B4-BE49-F238E27FC236}">
                  <a16:creationId xmlns:a16="http://schemas.microsoft.com/office/drawing/2014/main" id="{02AA13D6-32A1-E409-1727-DBD91C659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6" name="Rectangle 29">
              <a:extLst>
                <a:ext uri="{FF2B5EF4-FFF2-40B4-BE49-F238E27FC236}">
                  <a16:creationId xmlns:a16="http://schemas.microsoft.com/office/drawing/2014/main" id="{E2B923BE-D98A-6071-9266-C5A3BC612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49AFF1C-0BBB-9A61-1B2E-DDE89CD63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2FDEAA5C-33CC-EA8D-609D-71C547EE9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F20FB89C-A4FD-784F-59C0-A686974A0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ED2B369-A30A-09D1-1528-E9D52C73E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F5F7589-2FB8-BF61-198E-F327B1B75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8BFAA63-21E3-BFC0-FF4F-CB18D498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23">
            <a:extLst>
              <a:ext uri="{FF2B5EF4-FFF2-40B4-BE49-F238E27FC236}">
                <a16:creationId xmlns:a16="http://schemas.microsoft.com/office/drawing/2014/main" id="{51B867AA-286B-DC45-6DCE-DAF87EABC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0" name="Rectangle 25">
            <a:extLst>
              <a:ext uri="{FF2B5EF4-FFF2-40B4-BE49-F238E27FC236}">
                <a16:creationId xmlns:a16="http://schemas.microsoft.com/office/drawing/2014/main" id="{01C7E890-BE72-814D-4475-FEB20F546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CDA694DA-C5DD-78B4-6E64-49B8A0AAB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4" name="Rectangle 27">
            <a:extLst>
              <a:ext uri="{FF2B5EF4-FFF2-40B4-BE49-F238E27FC236}">
                <a16:creationId xmlns:a16="http://schemas.microsoft.com/office/drawing/2014/main" id="{C4F89C12-EC3D-91B0-A977-693BABFA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226235C9-35DA-5175-09FF-EAC5C16A0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E0496418-C382-FA42-6683-D3434A3EF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0B3B400D-BC6A-62D0-BFD4-9348239A4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Beállítások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033E3CB-07AF-4639-4577-F3FAA340F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A beállításokon belül a </a:t>
            </a:r>
            <a:r>
              <a:rPr lang="hu-HU" dirty="0" err="1">
                <a:solidFill>
                  <a:srgbClr val="FFFFFF"/>
                </a:solidFill>
              </a:rPr>
              <a:t>push</a:t>
            </a:r>
            <a:r>
              <a:rPr lang="hu-HU" dirty="0">
                <a:solidFill>
                  <a:srgbClr val="FFFFFF"/>
                </a:solidFill>
              </a:rPr>
              <a:t> értesítések ki/bekapcsolására van lehetőség</a:t>
            </a:r>
          </a:p>
          <a:p>
            <a:r>
              <a:rPr lang="hu-HU" dirty="0" err="1">
                <a:solidFill>
                  <a:srgbClr val="FFFFFF"/>
                </a:solidFill>
              </a:rPr>
              <a:t>Light</a:t>
            </a:r>
            <a:r>
              <a:rPr lang="hu-HU" dirty="0">
                <a:solidFill>
                  <a:srgbClr val="FFFFFF"/>
                </a:solidFill>
              </a:rPr>
              <a:t>/</a:t>
            </a:r>
            <a:r>
              <a:rPr lang="hu-HU" dirty="0" err="1">
                <a:solidFill>
                  <a:srgbClr val="FFFFFF"/>
                </a:solidFill>
              </a:rPr>
              <a:t>Dark</a:t>
            </a:r>
            <a:r>
              <a:rPr lang="hu-HU" dirty="0">
                <a:solidFill>
                  <a:srgbClr val="FFFFFF"/>
                </a:solidFill>
              </a:rPr>
              <a:t> mód állítása is rendelkezésre áll a felhasználó kedve szerint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0249C283-8C9C-C36B-838B-614A19515C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25182" y="388522"/>
            <a:ext cx="2684598" cy="6072488"/>
          </a:xfrm>
        </p:spPr>
      </p:pic>
    </p:spTree>
    <p:extLst>
      <p:ext uri="{BB962C8B-B14F-4D97-AF65-F5344CB8AC3E}">
        <p14:creationId xmlns:p14="http://schemas.microsoft.com/office/powerpoint/2010/main" val="2828392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23F35D-F0FE-7229-564F-FFF1D933F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484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hu-HU"/>
              <a:t>Projekt információk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70C00FE-A1AE-26CC-C74E-03CDD3442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333" y="1365171"/>
            <a:ext cx="2596281" cy="10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ava Logo PNG Transparent (1) – Brands Logos">
            <a:extLst>
              <a:ext uri="{FF2B5EF4-FFF2-40B4-BE49-F238E27FC236}">
                <a16:creationId xmlns:a16="http://schemas.microsoft.com/office/drawing/2014/main" id="{FFF09536-9D3F-A0E8-2AE1-C7565DDEA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2213" y="612249"/>
            <a:ext cx="2596281" cy="259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- Free social media icons">
            <a:extLst>
              <a:ext uri="{FF2B5EF4-FFF2-40B4-BE49-F238E27FC236}">
                <a16:creationId xmlns:a16="http://schemas.microsoft.com/office/drawing/2014/main" id="{6763AD6D-B4E6-A03F-88FF-0A890C06C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326" y="3441108"/>
            <a:ext cx="2596283" cy="259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CC9FE263-578C-7EF1-599C-2AF293F6C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484" y="2160589"/>
            <a:ext cx="2930517" cy="388077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hu-HU" dirty="0"/>
              <a:t>Fejlesztőkörnyezet: Android </a:t>
            </a:r>
            <a:r>
              <a:rPr lang="hu-HU" dirty="0" err="1"/>
              <a:t>Studio</a:t>
            </a:r>
            <a:endParaRPr lang="hu-HU" dirty="0"/>
          </a:p>
          <a:p>
            <a:r>
              <a:rPr lang="hu-HU" dirty="0"/>
              <a:t>Programozási nyelv: Java</a:t>
            </a:r>
          </a:p>
          <a:p>
            <a:r>
              <a:rPr lang="hu-HU" dirty="0"/>
              <a:t>Verziókezelés: </a:t>
            </a:r>
            <a:r>
              <a:rPr lang="hu-HU" dirty="0" err="1"/>
              <a:t>Jira</a:t>
            </a:r>
            <a:r>
              <a:rPr lang="hu-HU" dirty="0"/>
              <a:t> + GitHub</a:t>
            </a:r>
          </a:p>
          <a:p>
            <a:r>
              <a:rPr lang="hu-HU" dirty="0"/>
              <a:t>Csapat létszáma: 3 fő</a:t>
            </a:r>
          </a:p>
        </p:txBody>
      </p:sp>
      <p:pic>
        <p:nvPicPr>
          <p:cNvPr id="5" name="Kép 4" descr="A képen clipart, Grafika, kör, szimbólu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1A55452-E5DF-1235-D7E5-3D322374D3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212" y="3441108"/>
            <a:ext cx="2596283" cy="259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9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148848-2F3B-424D-59D8-76F6C4C6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Light/Dark mód</a:t>
            </a:r>
            <a:endParaRPr lang="hu-HU" dirty="0"/>
          </a:p>
        </p:txBody>
      </p:sp>
      <p:pic>
        <p:nvPicPr>
          <p:cNvPr id="11" name="Tartalom helye 10">
            <a:extLst>
              <a:ext uri="{FF2B5EF4-FFF2-40B4-BE49-F238E27FC236}">
                <a16:creationId xmlns:a16="http://schemas.microsoft.com/office/drawing/2014/main" id="{F2C0187B-1A57-2670-1806-E266AC9D1D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7439" y="1458340"/>
            <a:ext cx="2227703" cy="4962827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0CFCFAAF-8601-6F3A-3EFC-65EFE39AE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267" y="1458340"/>
            <a:ext cx="2227703" cy="4970448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9EFC59A8-B628-673E-5FB1-11894CA92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555" y="1998572"/>
            <a:ext cx="2564097" cy="3882362"/>
          </a:xfrm>
          <a:prstGeom prst="rect">
            <a:avLst/>
          </a:prstGeom>
        </p:spPr>
      </p:pic>
      <p:pic>
        <p:nvPicPr>
          <p:cNvPr id="16" name="Tartalom helye 4">
            <a:extLst>
              <a:ext uri="{FF2B5EF4-FFF2-40B4-BE49-F238E27FC236}">
                <a16:creationId xmlns:a16="http://schemas.microsoft.com/office/drawing/2014/main" id="{AD8A1E58-7F59-1227-2236-E9E1C8A1D7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45" r="2" b="32180"/>
          <a:stretch/>
        </p:blipFill>
        <p:spPr>
          <a:xfrm>
            <a:off x="5287095" y="1998572"/>
            <a:ext cx="2625335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76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0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26" name="Isosceles Triangle 15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30" name="Isosceles Triangle 19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31" name="Isosceles Triangle 20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BFA1823F-DAA2-2BA1-A908-4FAC6391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23" y="835015"/>
            <a:ext cx="4410720" cy="32158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Verziókezelés</a:t>
            </a:r>
          </a:p>
        </p:txBody>
      </p:sp>
      <p:pic>
        <p:nvPicPr>
          <p:cNvPr id="6" name="Picture 4" descr="Github Logo - Free social media icons">
            <a:extLst>
              <a:ext uri="{FF2B5EF4-FFF2-40B4-BE49-F238E27FC236}">
                <a16:creationId xmlns:a16="http://schemas.microsoft.com/office/drawing/2014/main" id="{543ABCFD-3F12-C7D6-9B42-D57341B2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5807" y="835015"/>
            <a:ext cx="2987218" cy="298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8E417B4-5E8D-0DA1-A032-46CF724E0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7302" y="4255302"/>
            <a:ext cx="3765692" cy="158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464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DFE5C9-EFFB-BBC7-D43F-B5FD9188D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Jira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AD359F2-FD19-F388-2F6D-A3AFAA09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5" y="1614518"/>
            <a:ext cx="9188606" cy="36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03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A5886-B945-B6FB-1CD9-C7F28B646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C6770A-8071-0755-7CB4-D33138310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275" y="3101587"/>
            <a:ext cx="1831690" cy="654825"/>
          </a:xfrm>
        </p:spPr>
        <p:txBody>
          <a:bodyPr/>
          <a:lstStyle/>
          <a:p>
            <a:r>
              <a:rPr lang="hu-HU" dirty="0"/>
              <a:t>GitHub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381D0F1-DE61-9071-5213-B1686EDD2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99" y="0"/>
            <a:ext cx="5266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97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4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4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4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4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4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4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</p:grpSp>
      <p:sp useBgFill="1">
        <p:nvSpPr>
          <p:cNvPr id="48" name="Rectangle 18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20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2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52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</p:grpSp>
      <p:sp>
        <p:nvSpPr>
          <p:cNvPr id="2" name="Szövegdoboz 1">
            <a:extLst>
              <a:ext uri="{FF2B5EF4-FFF2-40B4-BE49-F238E27FC236}">
                <a16:creationId xmlns:a16="http://schemas.microsoft.com/office/drawing/2014/main" id="{2C863726-A6B5-3FC6-81F4-367F9DAB4909}"/>
              </a:ext>
            </a:extLst>
          </p:cNvPr>
          <p:cNvSpPr txBox="1"/>
          <p:nvPr/>
        </p:nvSpPr>
        <p:spPr>
          <a:xfrm>
            <a:off x="677335" y="1282701"/>
            <a:ext cx="5096060" cy="4307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Köszönjük</a:t>
            </a: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54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figyelmet</a:t>
            </a: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!</a:t>
            </a:r>
            <a:endParaRPr lang="hu-HU" sz="54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r">
              <a:spcBef>
                <a:spcPts val="7200"/>
              </a:spcBef>
              <a:spcAft>
                <a:spcPts val="600"/>
              </a:spcAft>
            </a:pPr>
            <a:r>
              <a:rPr lang="hu-HU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Mixtaj Flóra, Bitó Tamás, Orsós János</a:t>
            </a: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hu-HU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https://github.com/Jani1125/PlantCare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44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91BA95D-DC04-DAC7-FBAA-FFAC39BF1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hu-HU" dirty="0"/>
              <a:t>Funkciók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2C1A0552-2282-CB1D-C213-0D17902C33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53424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1488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F34688-831D-6010-02C7-00E28B6E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Megfelelő API keresése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AA5AE8-D4C9-DAA2-26F7-D7E02269F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238698" cy="3880773"/>
          </a:xfrm>
        </p:spPr>
        <p:txBody>
          <a:bodyPr/>
          <a:lstStyle/>
          <a:p>
            <a:r>
              <a:rPr lang="hu-HU" dirty="0">
                <a:hlinkClick r:id="rId2"/>
              </a:rPr>
              <a:t>https://perenual.com/docs/api</a:t>
            </a:r>
            <a:endParaRPr lang="hu-HU" dirty="0"/>
          </a:p>
          <a:p>
            <a:endParaRPr lang="hu-HU" dirty="0"/>
          </a:p>
          <a:p>
            <a:r>
              <a:rPr lang="hu-HU" dirty="0"/>
              <a:t>Ingyenes verzióban, személyes használatra hozzáférést biztosít közel 3000 különféle növényhez és a hozzájuk tartozó adatokhoz.</a:t>
            </a:r>
          </a:p>
          <a:p>
            <a:r>
              <a:rPr lang="hu-HU" dirty="0"/>
              <a:t>Napi 100 API kérést tesz lehetővé a szolgáltató, így limitáltak a lehetőségeink, mivel egy növény 1 kérésnek felel meg, azonban így részletes információt tud biztosítani egy adott növényhez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6AC69B8-BCBD-A8FE-362F-9EB3842A1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479" y="1270000"/>
            <a:ext cx="4486982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59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1247F1-04E1-152A-844C-359FA340B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API használata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8BFC15D-D0AA-C727-967B-56DD4DBC4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139032" cy="3880773"/>
          </a:xfrm>
        </p:spPr>
        <p:txBody>
          <a:bodyPr/>
          <a:lstStyle/>
          <a:p>
            <a:r>
              <a:rPr lang="hu-HU" dirty="0" err="1"/>
              <a:t>Volley</a:t>
            </a:r>
            <a:r>
              <a:rPr lang="hu-HU" dirty="0"/>
              <a:t> </a:t>
            </a:r>
            <a:r>
              <a:rPr lang="hu-HU" dirty="0" err="1"/>
              <a:t>Library</a:t>
            </a:r>
            <a:r>
              <a:rPr lang="hu-HU" dirty="0"/>
              <a:t> segítségével lehetőségünk van API-kéréseket végrehajtani, a belőle kapott JSON-objektumot adattagjaival dolgozni.</a:t>
            </a:r>
          </a:p>
          <a:p>
            <a:r>
              <a:rPr lang="hu-HU" dirty="0"/>
              <a:t>Ehhez implementálnunk kellett a megfelelő függőségeket, illetve internet kapcsolatot biztosítani az eszközön</a:t>
            </a:r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24E035C-396F-61E4-E21C-78DBE8E7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273" y="1270000"/>
            <a:ext cx="3409950" cy="401955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651D1C1-5BD9-EA19-1186-AC92DD22B59B}"/>
              </a:ext>
            </a:extLst>
          </p:cNvPr>
          <p:cNvSpPr txBox="1"/>
          <p:nvPr/>
        </p:nvSpPr>
        <p:spPr>
          <a:xfrm>
            <a:off x="5848208" y="5289550"/>
            <a:ext cx="328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kezdetleges teszt állapot</a:t>
            </a:r>
          </a:p>
        </p:txBody>
      </p:sp>
      <p:sp>
        <p:nvSpPr>
          <p:cNvPr id="5" name="Nyíl: felfelé mutató 4">
            <a:extLst>
              <a:ext uri="{FF2B5EF4-FFF2-40B4-BE49-F238E27FC236}">
                <a16:creationId xmlns:a16="http://schemas.microsoft.com/office/drawing/2014/main" id="{FBEDCA8F-479C-8295-CD50-4C3625CAF75F}"/>
              </a:ext>
            </a:extLst>
          </p:cNvPr>
          <p:cNvSpPr/>
          <p:nvPr/>
        </p:nvSpPr>
        <p:spPr>
          <a:xfrm>
            <a:off x="7318404" y="4742107"/>
            <a:ext cx="345687" cy="50180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4216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EFA886-DF06-6129-9D36-4E004ABC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91" y="495719"/>
            <a:ext cx="8596668" cy="1320800"/>
          </a:xfrm>
        </p:spPr>
        <p:txBody>
          <a:bodyPr/>
          <a:lstStyle/>
          <a:p>
            <a:r>
              <a:rPr lang="hu-HU" dirty="0" err="1"/>
              <a:t>Room</a:t>
            </a:r>
            <a:r>
              <a:rPr lang="hu-HU" dirty="0"/>
              <a:t> adatbázis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B09063D-C935-30D7-7FDB-F827F2A73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87" y="1445316"/>
            <a:ext cx="5178487" cy="3880773"/>
          </a:xfrm>
        </p:spPr>
        <p:txBody>
          <a:bodyPr>
            <a:normAutofit/>
          </a:bodyPr>
          <a:lstStyle/>
          <a:p>
            <a:r>
              <a:rPr lang="hu-HU" sz="1700" dirty="0"/>
              <a:t>A  már letöltött adatokat a telefon tárhelyén tároljuk el egy </a:t>
            </a:r>
            <a:r>
              <a:rPr lang="hu-HU" sz="1700" dirty="0" err="1"/>
              <a:t>SQLite</a:t>
            </a:r>
            <a:r>
              <a:rPr lang="hu-HU" sz="1700" dirty="0"/>
              <a:t> adatbázisban, ezzel megelőzve a felesleges API kérések, így akár offline állapotban is használható az alkalmazás.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7232C5C-51B1-8A29-70B3-E8758EEE7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927" y="2853746"/>
            <a:ext cx="3624777" cy="319214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A97D168-E135-623A-020C-5DFD07B8E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870" y="3239702"/>
            <a:ext cx="968908" cy="207623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617FEEC-03B4-2928-7467-16707DC19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1979" y="4221217"/>
            <a:ext cx="828675" cy="2286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0D682EC7-08F2-AC28-1D2A-98ED06524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639" y="4792223"/>
            <a:ext cx="581025" cy="25717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A5719D17-72D3-CF70-DF46-95B3FDE91A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668970"/>
            <a:ext cx="2798482" cy="4123253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497D3369-176F-AAFF-197E-75645B901F73}"/>
              </a:ext>
            </a:extLst>
          </p:cNvPr>
          <p:cNvSpPr txBox="1"/>
          <p:nvPr/>
        </p:nvSpPr>
        <p:spPr>
          <a:xfrm>
            <a:off x="5853082" y="5512917"/>
            <a:ext cx="328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kész állapot</a:t>
            </a:r>
          </a:p>
        </p:txBody>
      </p:sp>
      <p:sp>
        <p:nvSpPr>
          <p:cNvPr id="14" name="Nyíl: felfelé mutató 13">
            <a:extLst>
              <a:ext uri="{FF2B5EF4-FFF2-40B4-BE49-F238E27FC236}">
                <a16:creationId xmlns:a16="http://schemas.microsoft.com/office/drawing/2014/main" id="{11F67EBD-9E5A-9CF2-7B75-FA1C803551C8}"/>
              </a:ext>
            </a:extLst>
          </p:cNvPr>
          <p:cNvSpPr/>
          <p:nvPr/>
        </p:nvSpPr>
        <p:spPr>
          <a:xfrm>
            <a:off x="7323278" y="4965474"/>
            <a:ext cx="345687" cy="50180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781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9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ECA0F7D-C850-DB6E-CBCB-11050B331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155" y="609600"/>
            <a:ext cx="4763558" cy="2227730"/>
          </a:xfrm>
        </p:spPr>
        <p:txBody>
          <a:bodyPr anchor="ctr">
            <a:norm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UI design - Képernyők</a:t>
            </a:r>
          </a:p>
        </p:txBody>
      </p:sp>
      <p:pic>
        <p:nvPicPr>
          <p:cNvPr id="4" name="Kép 3" descr="A képen Grafika, Betűtípus, embléma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14F9E6A-8EDC-E276-CCF8-49C0492C7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51" y="2509256"/>
            <a:ext cx="3856774" cy="1928387"/>
          </a:xfrm>
          <a:prstGeom prst="rect">
            <a:avLst/>
          </a:prstGeom>
        </p:spPr>
      </p:pic>
      <p:graphicFrame>
        <p:nvGraphicFramePr>
          <p:cNvPr id="10" name="Tartalom helye 2">
            <a:extLst>
              <a:ext uri="{FF2B5EF4-FFF2-40B4-BE49-F238E27FC236}">
                <a16:creationId xmlns:a16="http://schemas.microsoft.com/office/drawing/2014/main" id="{9DD027DC-0700-930E-B7A2-2D9AB9A777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487096"/>
              </p:ext>
            </p:extLst>
          </p:nvPr>
        </p:nvGraphicFramePr>
        <p:xfrm>
          <a:off x="7181725" y="2837329"/>
          <a:ext cx="4512988" cy="3317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3295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képernyőkép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99775B5-8AFE-0803-A947-5B9F58429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" t="3848" r="4365" b="3901"/>
          <a:stretch/>
        </p:blipFill>
        <p:spPr>
          <a:xfrm>
            <a:off x="762002" y="1396704"/>
            <a:ext cx="8273145" cy="4242097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EC5BECF3-E100-9272-3535-5452A5DCBDB7}"/>
              </a:ext>
            </a:extLst>
          </p:cNvPr>
          <p:cNvSpPr txBox="1"/>
          <p:nvPr/>
        </p:nvSpPr>
        <p:spPr>
          <a:xfrm>
            <a:off x="762002" y="474897"/>
            <a:ext cx="5845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hu-HU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Első design ötletek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D5951A1-3C19-A942-9C11-E0CB207A8412}"/>
              </a:ext>
            </a:extLst>
          </p:cNvPr>
          <p:cNvSpPr txBox="1"/>
          <p:nvPr/>
        </p:nvSpPr>
        <p:spPr>
          <a:xfrm>
            <a:off x="880946" y="5731726"/>
            <a:ext cx="1628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Alkalmazás belépő képernyő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0DB7DDF-1869-535A-6387-AF7417059F14}"/>
              </a:ext>
            </a:extLst>
          </p:cNvPr>
          <p:cNvSpPr txBox="1"/>
          <p:nvPr/>
        </p:nvSpPr>
        <p:spPr>
          <a:xfrm>
            <a:off x="2995960" y="6008725"/>
            <a:ext cx="162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Regisztráció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437EC7F-3C0B-7C50-33E8-C6B386F370A1}"/>
              </a:ext>
            </a:extLst>
          </p:cNvPr>
          <p:cNvSpPr txBox="1"/>
          <p:nvPr/>
        </p:nvSpPr>
        <p:spPr>
          <a:xfrm>
            <a:off x="5201514" y="6008725"/>
            <a:ext cx="162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Bejelentkezés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8D5E1D95-D856-BD55-4313-B6A64D709D3B}"/>
              </a:ext>
            </a:extLst>
          </p:cNvPr>
          <p:cNvSpPr txBox="1"/>
          <p:nvPr/>
        </p:nvSpPr>
        <p:spPr>
          <a:xfrm>
            <a:off x="7273255" y="5870225"/>
            <a:ext cx="162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Elfelejtett jelszó</a:t>
            </a:r>
          </a:p>
        </p:txBody>
      </p:sp>
    </p:spTree>
    <p:extLst>
      <p:ext uri="{BB962C8B-B14F-4D97-AF65-F5344CB8AC3E}">
        <p14:creationId xmlns:p14="http://schemas.microsoft.com/office/powerpoint/2010/main" val="2484893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képernyőkép, diagram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F0C7184-8820-193D-8BEA-3E1D4955F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6" t="7747" r="13595" b="4334"/>
          <a:stretch/>
        </p:blipFill>
        <p:spPr>
          <a:xfrm>
            <a:off x="449767" y="1452409"/>
            <a:ext cx="4127157" cy="4312771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B85A66B-78A9-2C29-4A10-1F826E1F250C}"/>
              </a:ext>
            </a:extLst>
          </p:cNvPr>
          <p:cNvSpPr txBox="1"/>
          <p:nvPr/>
        </p:nvSpPr>
        <p:spPr>
          <a:xfrm>
            <a:off x="762002" y="474897"/>
            <a:ext cx="5845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hu-HU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Első design ötletek</a:t>
            </a:r>
          </a:p>
        </p:txBody>
      </p:sp>
      <p:pic>
        <p:nvPicPr>
          <p:cNvPr id="7" name="Kép 6" descr="A képen szöveg, képernyőkép, növény, virágcser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A7C99E4-069B-4071-3650-BE5F31A2F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412" y="1452408"/>
            <a:ext cx="1946083" cy="431277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8589BC5-93FD-139E-C660-5C86BA934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983" y="1452408"/>
            <a:ext cx="1929887" cy="4312771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508FCD09-0E21-5040-11A4-909D2A9A618A}"/>
              </a:ext>
            </a:extLst>
          </p:cNvPr>
          <p:cNvSpPr txBox="1"/>
          <p:nvPr/>
        </p:nvSpPr>
        <p:spPr>
          <a:xfrm>
            <a:off x="353727" y="5929092"/>
            <a:ext cx="2159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Részletes növényinformációk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6D03305-DFCC-2BD1-4281-29F711D6B748}"/>
              </a:ext>
            </a:extLst>
          </p:cNvPr>
          <p:cNvSpPr txBox="1"/>
          <p:nvPr/>
        </p:nvSpPr>
        <p:spPr>
          <a:xfrm>
            <a:off x="2781566" y="5929092"/>
            <a:ext cx="162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Kedvenc növények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D5A4BF07-BBD9-176D-CD8A-8D00ECF381B6}"/>
              </a:ext>
            </a:extLst>
          </p:cNvPr>
          <p:cNvSpPr txBox="1"/>
          <p:nvPr/>
        </p:nvSpPr>
        <p:spPr>
          <a:xfrm>
            <a:off x="4982831" y="6067591"/>
            <a:ext cx="162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Beállítások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A53A3024-AD1E-CB7C-18BD-61FEB56B9047}"/>
              </a:ext>
            </a:extLst>
          </p:cNvPr>
          <p:cNvSpPr txBox="1"/>
          <p:nvPr/>
        </p:nvSpPr>
        <p:spPr>
          <a:xfrm>
            <a:off x="7094887" y="6067591"/>
            <a:ext cx="162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Keresés</a:t>
            </a:r>
          </a:p>
        </p:txBody>
      </p:sp>
    </p:spTree>
    <p:extLst>
      <p:ext uri="{BB962C8B-B14F-4D97-AF65-F5344CB8AC3E}">
        <p14:creationId xmlns:p14="http://schemas.microsoft.com/office/powerpoint/2010/main" val="2446910840"/>
      </p:ext>
    </p:extLst>
  </p:cSld>
  <p:clrMapOvr>
    <a:masterClrMapping/>
  </p:clrMapOvr>
</p:sld>
</file>

<file path=ppt/theme/theme1.xml><?xml version="1.0" encoding="utf-8"?>
<a:theme xmlns:a="http://schemas.openxmlformats.org/drawingml/2006/main" name="Dimenzió">
  <a:themeElements>
    <a:clrScheme name="Dimenzió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Dimenzió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menzió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330</TotalTime>
  <Words>687</Words>
  <Application>Microsoft Office PowerPoint</Application>
  <PresentationFormat>Szélesvásznú</PresentationFormat>
  <Paragraphs>117</Paragraphs>
  <Slides>24</Slides>
  <Notes>11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30" baseType="lpstr">
      <vt:lpstr>Arial</vt:lpstr>
      <vt:lpstr>Calibri</vt:lpstr>
      <vt:lpstr>Trebuchet MS</vt:lpstr>
      <vt:lpstr>Wingdings</vt:lpstr>
      <vt:lpstr>Wingdings 3</vt:lpstr>
      <vt:lpstr>Dimenzió</vt:lpstr>
      <vt:lpstr>PlantCare</vt:lpstr>
      <vt:lpstr>Projekt információk</vt:lpstr>
      <vt:lpstr>Funkciók</vt:lpstr>
      <vt:lpstr>Megfelelő API keresése</vt:lpstr>
      <vt:lpstr>API használata</vt:lpstr>
      <vt:lpstr>Room adatbázis</vt:lpstr>
      <vt:lpstr>UI design - Képernyők</vt:lpstr>
      <vt:lpstr>PowerPoint-bemutató</vt:lpstr>
      <vt:lpstr>PowerPoint-bemutató</vt:lpstr>
      <vt:lpstr>Alkalmazás képernyő megvalósítások</vt:lpstr>
      <vt:lpstr>Betöltő képernyő</vt:lpstr>
      <vt:lpstr>Firebase alapú Google bejelentkezés</vt:lpstr>
      <vt:lpstr>Kezdőoldal</vt:lpstr>
      <vt:lpstr>Keresés</vt:lpstr>
      <vt:lpstr>Kedvenc növények</vt:lpstr>
      <vt:lpstr>Saját növények</vt:lpstr>
      <vt:lpstr>Locsolási emlékeztetők</vt:lpstr>
      <vt:lpstr>Növényfelismerés</vt:lpstr>
      <vt:lpstr>Beállítások</vt:lpstr>
      <vt:lpstr>Light/Dark mód</vt:lpstr>
      <vt:lpstr>Verziókezelés</vt:lpstr>
      <vt:lpstr>Jira</vt:lpstr>
      <vt:lpstr>GitHub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PlantCare</dc:title>
  <dc:creator>Tamás Bitó</dc:creator>
  <cp:lastModifiedBy>Orsós János</cp:lastModifiedBy>
  <cp:revision>46</cp:revision>
  <dcterms:created xsi:type="dcterms:W3CDTF">2025-03-15T15:16:41Z</dcterms:created>
  <dcterms:modified xsi:type="dcterms:W3CDTF">2025-05-12T12:03:02Z</dcterms:modified>
</cp:coreProperties>
</file>